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Lst>
  <p:sldSz cy="5143500" cx="9144000"/>
  <p:notesSz cx="6858000" cy="9144000"/>
  <p:embeddedFontLst>
    <p:embeddedFont>
      <p:font typeface="Raleway"/>
      <p:regular r:id="rId17"/>
      <p:bold r:id="rId18"/>
      <p:italic r:id="rId19"/>
      <p:boldItalic r:id="rId20"/>
    </p:embeddedFont>
    <p:embeddedFont>
      <p:font typeface="Lato"/>
      <p:regular r:id="rId21"/>
      <p:bold r:id="rId22"/>
      <p:italic r:id="rId23"/>
      <p:boldItalic r:id="rId24"/>
    </p:embeddedFont>
    <p:embeddedFont>
      <p:font typeface="Poppins"/>
      <p:regular r:id="rId25"/>
      <p:bold r:id="rId26"/>
      <p:italic r:id="rId27"/>
      <p:boldItalic r:id="rId28"/>
    </p:embeddedFont>
    <p:embeddedFont>
      <p:font typeface="Poppins Light"/>
      <p:regular r:id="rId29"/>
      <p:bold r:id="rId30"/>
      <p:italic r:id="rId31"/>
      <p:boldItalic r:id="rId32"/>
    </p:embeddedFont>
    <p:embeddedFont>
      <p:font typeface="Poppins ExtraBold"/>
      <p:bold r:id="rId33"/>
      <p:boldItalic r:id="rId3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546">
          <p15:clr>
            <a:srgbClr val="9AA0A6"/>
          </p15:clr>
        </p15:guide>
        <p15:guide id="2" pos="336">
          <p15:clr>
            <a:srgbClr val="9AA0A6"/>
          </p15:clr>
        </p15:guide>
        <p15:guide id="3" orient="horz" pos="1008">
          <p15:clr>
            <a:srgbClr val="9AA0A6"/>
          </p15:clr>
        </p15:guide>
        <p15:guide id="4" pos="648">
          <p15:clr>
            <a:srgbClr val="9AA0A6"/>
          </p15:clr>
        </p15:guide>
        <p15:guide id="5" pos="840">
          <p15:clr>
            <a:srgbClr val="9AA0A6"/>
          </p15:clr>
        </p15:guide>
        <p15:guide id="6" orient="horz" pos="1152">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546"/>
        <p:guide pos="336"/>
        <p:guide pos="1008" orient="horz"/>
        <p:guide pos="648"/>
        <p:guide pos="840"/>
        <p:guide pos="1152"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Raleway-boldItalic.fntdata"/><Relationship Id="rId22" Type="http://schemas.openxmlformats.org/officeDocument/2006/relationships/font" Target="fonts/Lato-bold.fntdata"/><Relationship Id="rId21" Type="http://schemas.openxmlformats.org/officeDocument/2006/relationships/font" Target="fonts/Lato-regular.fntdata"/><Relationship Id="rId24" Type="http://schemas.openxmlformats.org/officeDocument/2006/relationships/font" Target="fonts/Lato-boldItalic.fntdata"/><Relationship Id="rId23" Type="http://schemas.openxmlformats.org/officeDocument/2006/relationships/font" Target="fonts/Lato-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Poppins-bold.fntdata"/><Relationship Id="rId25" Type="http://schemas.openxmlformats.org/officeDocument/2006/relationships/font" Target="fonts/Poppins-regular.fntdata"/><Relationship Id="rId28" Type="http://schemas.openxmlformats.org/officeDocument/2006/relationships/font" Target="fonts/Poppins-boldItalic.fntdata"/><Relationship Id="rId27" Type="http://schemas.openxmlformats.org/officeDocument/2006/relationships/font" Target="fonts/Poppins-italic.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PoppinsLight-regular.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PoppinsLight-italic.fntdata"/><Relationship Id="rId30" Type="http://schemas.openxmlformats.org/officeDocument/2006/relationships/font" Target="fonts/PoppinsLight-bold.fntdata"/><Relationship Id="rId11" Type="http://schemas.openxmlformats.org/officeDocument/2006/relationships/slide" Target="slides/slide6.xml"/><Relationship Id="rId33" Type="http://schemas.openxmlformats.org/officeDocument/2006/relationships/font" Target="fonts/PoppinsExtraBold-bold.fntdata"/><Relationship Id="rId10" Type="http://schemas.openxmlformats.org/officeDocument/2006/relationships/slide" Target="slides/slide5.xml"/><Relationship Id="rId32" Type="http://schemas.openxmlformats.org/officeDocument/2006/relationships/font" Target="fonts/PoppinsLight-boldItalic.fntdata"/><Relationship Id="rId13" Type="http://schemas.openxmlformats.org/officeDocument/2006/relationships/slide" Target="slides/slide8.xml"/><Relationship Id="rId12" Type="http://schemas.openxmlformats.org/officeDocument/2006/relationships/slide" Target="slides/slide7.xml"/><Relationship Id="rId34" Type="http://schemas.openxmlformats.org/officeDocument/2006/relationships/font" Target="fonts/PoppinsExtraBold-boldItalic.fntdata"/><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Raleway-regular.fntdata"/><Relationship Id="rId16" Type="http://schemas.openxmlformats.org/officeDocument/2006/relationships/slide" Target="slides/slide11.xml"/><Relationship Id="rId19" Type="http://schemas.openxmlformats.org/officeDocument/2006/relationships/font" Target="fonts/Raleway-italic.fntdata"/><Relationship Id="rId18" Type="http://schemas.openxmlformats.org/officeDocument/2006/relationships/font" Target="fonts/Raleway-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11348756230_0_1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11348756230_0_1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g1263f37ac33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g1263f37ac33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129c5ae0de7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129c5ae0de7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Cambiar imagen a una más reducida</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12d3884ea86_0_9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12d3884ea86_0_9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12d3884ea86_0_9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12d3884ea86_0_9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14323da2577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14323da2577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13b71d4d32f_1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13b71d4d32f_1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14330936cd1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14330936cd1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14323da2577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14323da2577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14323da2577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14323da2577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11eb0f7e428_0_74: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0" name="Google Shape;140;g11eb0f7e428_0_7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cxnSp>
        <p:nvCxnSpPr>
          <p:cNvPr id="10" name="Google Shape;10;p2"/>
          <p:cNvCxnSpPr/>
          <p:nvPr/>
        </p:nvCxnSpPr>
        <p:spPr>
          <a:xfrm>
            <a:off x="2477724" y="415650"/>
            <a:ext cx="6244200" cy="0"/>
          </a:xfrm>
          <a:prstGeom prst="straightConnector1">
            <a:avLst/>
          </a:prstGeom>
          <a:noFill/>
          <a:ln cap="flat" cmpd="sng" w="38100">
            <a:solidFill>
              <a:schemeClr val="lt1"/>
            </a:solidFill>
            <a:prstDash val="solid"/>
            <a:round/>
            <a:headEnd len="sm" w="sm" type="none"/>
            <a:tailEnd len="sm" w="sm" type="none"/>
          </a:ln>
        </p:spPr>
      </p:cxnSp>
      <p:cxnSp>
        <p:nvCxnSpPr>
          <p:cNvPr id="11" name="Google Shape;11;p2"/>
          <p:cNvCxnSpPr/>
          <p:nvPr/>
        </p:nvCxnSpPr>
        <p:spPr>
          <a:xfrm>
            <a:off x="2477724" y="4740000"/>
            <a:ext cx="6244200" cy="0"/>
          </a:xfrm>
          <a:prstGeom prst="straightConnector1">
            <a:avLst/>
          </a:prstGeom>
          <a:noFill/>
          <a:ln cap="flat" cmpd="sng" w="19050">
            <a:solidFill>
              <a:schemeClr val="lt1"/>
            </a:solidFill>
            <a:prstDash val="solid"/>
            <a:round/>
            <a:headEnd len="sm" w="sm" type="none"/>
            <a:tailEnd len="sm" w="sm" type="none"/>
          </a:ln>
        </p:spPr>
      </p:cxnSp>
      <p:cxnSp>
        <p:nvCxnSpPr>
          <p:cNvPr id="12" name="Google Shape;12;p2"/>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13" name="Google Shape;13;p2"/>
          <p:cNvSpPr txBox="1"/>
          <p:nvPr>
            <p:ph type="ctrTitle"/>
          </p:nvPr>
        </p:nvSpPr>
        <p:spPr>
          <a:xfrm>
            <a:off x="2371725" y="630225"/>
            <a:ext cx="6331500" cy="15420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14" name="Google Shape;14;p2"/>
          <p:cNvSpPr txBox="1"/>
          <p:nvPr>
            <p:ph idx="1" type="subTitle"/>
          </p:nvPr>
        </p:nvSpPr>
        <p:spPr>
          <a:xfrm>
            <a:off x="2390267" y="3238450"/>
            <a:ext cx="6331500" cy="1241700"/>
          </a:xfrm>
          <a:prstGeom prst="rect">
            <a:avLst/>
          </a:prstGeom>
        </p:spPr>
        <p:txBody>
          <a:bodyPr anchorCtr="0" anchor="b" bIns="91425" lIns="91425" spcFirstLastPara="1" rIns="91425" wrap="square" tIns="91425">
            <a:normAutofit/>
          </a:bodyPr>
          <a:lstStyle>
            <a:lvl1pPr lvl="0">
              <a:lnSpc>
                <a:spcPct val="100000"/>
              </a:lnSpc>
              <a:spcBef>
                <a:spcPts val="0"/>
              </a:spcBef>
              <a:spcAft>
                <a:spcPts val="0"/>
              </a:spcAft>
              <a:buClr>
                <a:schemeClr val="lt1"/>
              </a:buClr>
              <a:buSzPts val="1800"/>
              <a:buNone/>
              <a:defRPr>
                <a:solidFill>
                  <a:schemeClr val="lt1"/>
                </a:solidFill>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p:txBody>
      </p:sp>
      <p:sp>
        <p:nvSpPr>
          <p:cNvPr id="15" name="Google Shape;15;p2"/>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6" name="Shape 16"/>
        <p:cNvGrpSpPr/>
        <p:nvPr/>
      </p:nvGrpSpPr>
      <p:grpSpPr>
        <a:xfrm>
          <a:off x="0" y="0"/>
          <a:ext cx="0" cy="0"/>
          <a:chOff x="0" y="0"/>
          <a:chExt cx="0" cy="0"/>
        </a:xfrm>
      </p:grpSpPr>
      <p:cxnSp>
        <p:nvCxnSpPr>
          <p:cNvPr id="17" name="Google Shape;17;p3"/>
          <p:cNvCxnSpPr/>
          <p:nvPr/>
        </p:nvCxnSpPr>
        <p:spPr>
          <a:xfrm>
            <a:off x="425200" y="415650"/>
            <a:ext cx="8296800" cy="0"/>
          </a:xfrm>
          <a:prstGeom prst="straightConnector1">
            <a:avLst/>
          </a:prstGeom>
          <a:noFill/>
          <a:ln cap="flat" cmpd="sng" w="38100">
            <a:solidFill>
              <a:schemeClr val="lt1"/>
            </a:solidFill>
            <a:prstDash val="solid"/>
            <a:round/>
            <a:headEnd len="sm" w="sm" type="none"/>
            <a:tailEnd len="sm" w="sm" type="none"/>
          </a:ln>
        </p:spPr>
      </p:cxnSp>
      <p:cxnSp>
        <p:nvCxnSpPr>
          <p:cNvPr id="18" name="Google Shape;18;p3"/>
          <p:cNvCxnSpPr/>
          <p:nvPr/>
        </p:nvCxnSpPr>
        <p:spPr>
          <a:xfrm>
            <a:off x="425200" y="4740000"/>
            <a:ext cx="8296800" cy="0"/>
          </a:xfrm>
          <a:prstGeom prst="straightConnector1">
            <a:avLst/>
          </a:prstGeom>
          <a:noFill/>
          <a:ln cap="flat" cmpd="sng" w="19050">
            <a:solidFill>
              <a:schemeClr val="lt1"/>
            </a:solidFill>
            <a:prstDash val="solid"/>
            <a:round/>
            <a:headEnd len="sm" w="sm" type="none"/>
            <a:tailEnd len="sm" w="sm" type="none"/>
          </a:ln>
        </p:spPr>
      </p:cxnSp>
      <p:sp>
        <p:nvSpPr>
          <p:cNvPr id="19" name="Google Shape;19;p3"/>
          <p:cNvSpPr txBox="1"/>
          <p:nvPr>
            <p:ph type="title"/>
          </p:nvPr>
        </p:nvSpPr>
        <p:spPr>
          <a:xfrm>
            <a:off x="406425" y="1806825"/>
            <a:ext cx="8296800" cy="15420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1"/>
              </a:buClr>
              <a:buSzPts val="4800"/>
              <a:buNone/>
              <a:defRPr sz="4800">
                <a:solidFill>
                  <a:schemeClr val="lt1"/>
                </a:solidFill>
              </a:defRPr>
            </a:lvl1pPr>
            <a:lvl2pPr lvl="1" algn="ctr">
              <a:spcBef>
                <a:spcPts val="0"/>
              </a:spcBef>
              <a:spcAft>
                <a:spcPts val="0"/>
              </a:spcAft>
              <a:buClr>
                <a:schemeClr val="lt1"/>
              </a:buClr>
              <a:buSzPts val="4800"/>
              <a:buNone/>
              <a:defRPr sz="4800">
                <a:solidFill>
                  <a:schemeClr val="lt1"/>
                </a:solidFill>
              </a:defRPr>
            </a:lvl2pPr>
            <a:lvl3pPr lvl="2" algn="ctr">
              <a:spcBef>
                <a:spcPts val="0"/>
              </a:spcBef>
              <a:spcAft>
                <a:spcPts val="0"/>
              </a:spcAft>
              <a:buClr>
                <a:schemeClr val="lt1"/>
              </a:buClr>
              <a:buSzPts val="4800"/>
              <a:buNone/>
              <a:defRPr sz="4800">
                <a:solidFill>
                  <a:schemeClr val="lt1"/>
                </a:solidFill>
              </a:defRPr>
            </a:lvl3pPr>
            <a:lvl4pPr lvl="3" algn="ctr">
              <a:spcBef>
                <a:spcPts val="0"/>
              </a:spcBef>
              <a:spcAft>
                <a:spcPts val="0"/>
              </a:spcAft>
              <a:buClr>
                <a:schemeClr val="lt1"/>
              </a:buClr>
              <a:buSzPts val="4800"/>
              <a:buNone/>
              <a:defRPr sz="4800">
                <a:solidFill>
                  <a:schemeClr val="lt1"/>
                </a:solidFill>
              </a:defRPr>
            </a:lvl4pPr>
            <a:lvl5pPr lvl="4" algn="ctr">
              <a:spcBef>
                <a:spcPts val="0"/>
              </a:spcBef>
              <a:spcAft>
                <a:spcPts val="0"/>
              </a:spcAft>
              <a:buClr>
                <a:schemeClr val="lt1"/>
              </a:buClr>
              <a:buSzPts val="4800"/>
              <a:buNone/>
              <a:defRPr sz="4800">
                <a:solidFill>
                  <a:schemeClr val="lt1"/>
                </a:solidFill>
              </a:defRPr>
            </a:lvl5pPr>
            <a:lvl6pPr lvl="5" algn="ctr">
              <a:spcBef>
                <a:spcPts val="0"/>
              </a:spcBef>
              <a:spcAft>
                <a:spcPts val="0"/>
              </a:spcAft>
              <a:buClr>
                <a:schemeClr val="lt1"/>
              </a:buClr>
              <a:buSzPts val="4800"/>
              <a:buNone/>
              <a:defRPr sz="4800">
                <a:solidFill>
                  <a:schemeClr val="lt1"/>
                </a:solidFill>
              </a:defRPr>
            </a:lvl6pPr>
            <a:lvl7pPr lvl="6" algn="ctr">
              <a:spcBef>
                <a:spcPts val="0"/>
              </a:spcBef>
              <a:spcAft>
                <a:spcPts val="0"/>
              </a:spcAft>
              <a:buClr>
                <a:schemeClr val="lt1"/>
              </a:buClr>
              <a:buSzPts val="4800"/>
              <a:buNone/>
              <a:defRPr sz="4800">
                <a:solidFill>
                  <a:schemeClr val="lt1"/>
                </a:solidFill>
              </a:defRPr>
            </a:lvl7pPr>
            <a:lvl8pPr lvl="7" algn="ctr">
              <a:spcBef>
                <a:spcPts val="0"/>
              </a:spcBef>
              <a:spcAft>
                <a:spcPts val="0"/>
              </a:spcAft>
              <a:buClr>
                <a:schemeClr val="lt1"/>
              </a:buClr>
              <a:buSzPts val="4800"/>
              <a:buNone/>
              <a:defRPr sz="4800">
                <a:solidFill>
                  <a:schemeClr val="lt1"/>
                </a:solidFill>
              </a:defRPr>
            </a:lvl8pPr>
            <a:lvl9pPr lvl="8" algn="ctr">
              <a:spcBef>
                <a:spcPts val="0"/>
              </a:spcBef>
              <a:spcAft>
                <a:spcPts val="0"/>
              </a:spcAft>
              <a:buClr>
                <a:schemeClr val="lt1"/>
              </a:buClr>
              <a:buSzPts val="4800"/>
              <a:buNone/>
              <a:defRPr sz="4800">
                <a:solidFill>
                  <a:schemeClr val="lt1"/>
                </a:solidFill>
              </a:defRPr>
            </a:lvl9pPr>
          </a:lstStyle>
          <a:p/>
        </p:txBody>
      </p:sp>
      <p:sp>
        <p:nvSpPr>
          <p:cNvPr id="20" name="Google Shape;20;p3"/>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1" name="Shape 21"/>
        <p:cNvGrpSpPr/>
        <p:nvPr/>
      </p:nvGrpSpPr>
      <p:grpSpPr>
        <a:xfrm>
          <a:off x="0" y="0"/>
          <a:ext cx="0" cy="0"/>
          <a:chOff x="0" y="0"/>
          <a:chExt cx="0" cy="0"/>
        </a:xfrm>
      </p:grpSpPr>
      <p:cxnSp>
        <p:nvCxnSpPr>
          <p:cNvPr id="22" name="Google Shape;22;p4"/>
          <p:cNvCxnSpPr/>
          <p:nvPr/>
        </p:nvCxnSpPr>
        <p:spPr>
          <a:xfrm>
            <a:off x="878700" y="415650"/>
            <a:ext cx="7843200" cy="0"/>
          </a:xfrm>
          <a:prstGeom prst="straightConnector1">
            <a:avLst/>
          </a:prstGeom>
          <a:noFill/>
          <a:ln cap="flat" cmpd="sng" w="38100">
            <a:solidFill>
              <a:schemeClr val="dk2"/>
            </a:solidFill>
            <a:prstDash val="solid"/>
            <a:round/>
            <a:headEnd len="sm" w="sm" type="none"/>
            <a:tailEnd len="sm" w="sm" type="none"/>
          </a:ln>
        </p:spPr>
      </p:cxnSp>
      <p:cxnSp>
        <p:nvCxnSpPr>
          <p:cNvPr id="23" name="Google Shape;23;p4"/>
          <p:cNvCxnSpPr/>
          <p:nvPr/>
        </p:nvCxnSpPr>
        <p:spPr>
          <a:xfrm>
            <a:off x="1153300" y="4740000"/>
            <a:ext cx="7568700" cy="0"/>
          </a:xfrm>
          <a:prstGeom prst="straightConnector1">
            <a:avLst/>
          </a:prstGeom>
          <a:noFill/>
          <a:ln cap="flat" cmpd="sng" w="19050">
            <a:solidFill>
              <a:schemeClr val="dk2"/>
            </a:solidFill>
            <a:prstDash val="solid"/>
            <a:round/>
            <a:headEnd len="sm" w="sm" type="none"/>
            <a:tailEnd len="sm" w="sm" type="none"/>
          </a:ln>
        </p:spPr>
      </p:cxnSp>
      <p:cxnSp>
        <p:nvCxnSpPr>
          <p:cNvPr id="24" name="Google Shape;24;p4"/>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25" name="Google Shape;25;p4"/>
          <p:cNvSpPr txBox="1"/>
          <p:nvPr>
            <p:ph type="title"/>
          </p:nvPr>
        </p:nvSpPr>
        <p:spPr>
          <a:xfrm>
            <a:off x="878650" y="575950"/>
            <a:ext cx="7843200" cy="6354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6" name="Google Shape;26;p4"/>
          <p:cNvSpPr txBox="1"/>
          <p:nvPr>
            <p:ph idx="1" type="body"/>
          </p:nvPr>
        </p:nvSpPr>
        <p:spPr>
          <a:xfrm>
            <a:off x="1162998" y="1595775"/>
            <a:ext cx="7568700" cy="3002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7" name="Google Shape;27;p4"/>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8" name="Shape 28"/>
        <p:cNvGrpSpPr/>
        <p:nvPr/>
      </p:nvGrpSpPr>
      <p:grpSpPr>
        <a:xfrm>
          <a:off x="0" y="0"/>
          <a:ext cx="0" cy="0"/>
          <a:chOff x="0" y="0"/>
          <a:chExt cx="0" cy="0"/>
        </a:xfrm>
      </p:grpSpPr>
      <p:cxnSp>
        <p:nvCxnSpPr>
          <p:cNvPr id="29" name="Google Shape;29;p5"/>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30" name="Google Shape;30;p5"/>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31" name="Google Shape;31;p5"/>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32" name="Google Shape;32;p5"/>
          <p:cNvSpPr txBox="1"/>
          <p:nvPr>
            <p:ph type="title"/>
          </p:nvPr>
        </p:nvSpPr>
        <p:spPr>
          <a:xfrm>
            <a:off x="2400250" y="575950"/>
            <a:ext cx="6321600" cy="6354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3" name="Google Shape;33;p5"/>
          <p:cNvSpPr txBox="1"/>
          <p:nvPr>
            <p:ph idx="1" type="body"/>
          </p:nvPr>
        </p:nvSpPr>
        <p:spPr>
          <a:xfrm>
            <a:off x="2400303" y="1602675"/>
            <a:ext cx="3071400" cy="3002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4" name="Google Shape;34;p5"/>
          <p:cNvSpPr txBox="1"/>
          <p:nvPr>
            <p:ph idx="2" type="body"/>
          </p:nvPr>
        </p:nvSpPr>
        <p:spPr>
          <a:xfrm>
            <a:off x="5650572" y="1602675"/>
            <a:ext cx="3071400" cy="3002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5" name="Google Shape;35;p5"/>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6" name="Shape 36"/>
        <p:cNvGrpSpPr/>
        <p:nvPr/>
      </p:nvGrpSpPr>
      <p:grpSpPr>
        <a:xfrm>
          <a:off x="0" y="0"/>
          <a:ext cx="0" cy="0"/>
          <a:chOff x="0" y="0"/>
          <a:chExt cx="0" cy="0"/>
        </a:xfrm>
      </p:grpSpPr>
      <p:sp>
        <p:nvSpPr>
          <p:cNvPr id="37" name="Google Shape;37;p6"/>
          <p:cNvSpPr txBox="1"/>
          <p:nvPr>
            <p:ph type="title"/>
          </p:nvPr>
        </p:nvSpPr>
        <p:spPr>
          <a:xfrm>
            <a:off x="303300" y="411575"/>
            <a:ext cx="8520600" cy="6396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8" name="Google Shape;38;p6"/>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9" name="Shape 39"/>
        <p:cNvGrpSpPr/>
        <p:nvPr/>
      </p:nvGrpSpPr>
      <p:grpSpPr>
        <a:xfrm>
          <a:off x="0" y="0"/>
          <a:ext cx="0" cy="0"/>
          <a:chOff x="0" y="0"/>
          <a:chExt cx="0" cy="0"/>
        </a:xfrm>
      </p:grpSpPr>
      <p:cxnSp>
        <p:nvCxnSpPr>
          <p:cNvPr id="40" name="Google Shape;40;p7"/>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41" name="Google Shape;41;p7"/>
          <p:cNvSpPr txBox="1"/>
          <p:nvPr>
            <p:ph type="title"/>
          </p:nvPr>
        </p:nvSpPr>
        <p:spPr>
          <a:xfrm>
            <a:off x="319500" y="936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2" name="Google Shape;42;p7"/>
          <p:cNvSpPr txBox="1"/>
          <p:nvPr>
            <p:ph idx="1" type="body"/>
          </p:nvPr>
        </p:nvSpPr>
        <p:spPr>
          <a:xfrm>
            <a:off x="319500" y="1846804"/>
            <a:ext cx="2808000" cy="28062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3" name="Google Shape;43;p7"/>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44" name="Shape 44"/>
        <p:cNvGrpSpPr/>
        <p:nvPr/>
      </p:nvGrpSpPr>
      <p:grpSpPr>
        <a:xfrm>
          <a:off x="0" y="0"/>
          <a:ext cx="0" cy="0"/>
          <a:chOff x="0" y="0"/>
          <a:chExt cx="0" cy="0"/>
        </a:xfrm>
      </p:grpSpPr>
      <p:cxnSp>
        <p:nvCxnSpPr>
          <p:cNvPr id="45" name="Google Shape;45;p8"/>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46" name="Google Shape;46;p8"/>
          <p:cNvSpPr txBox="1"/>
          <p:nvPr>
            <p:ph type="title"/>
          </p:nvPr>
        </p:nvSpPr>
        <p:spPr>
          <a:xfrm>
            <a:off x="283103" y="712141"/>
            <a:ext cx="6244200" cy="38355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47" name="Google Shape;47;p8"/>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8" name="Shape 48"/>
        <p:cNvGrpSpPr/>
        <p:nvPr/>
      </p:nvGrpSpPr>
      <p:grpSpPr>
        <a:xfrm>
          <a:off x="0" y="0"/>
          <a:ext cx="0" cy="0"/>
          <a:chOff x="0" y="0"/>
          <a:chExt cx="0" cy="0"/>
        </a:xfrm>
      </p:grpSpPr>
      <p:sp>
        <p:nvSpPr>
          <p:cNvPr id="49" name="Google Shape;49;p9"/>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0" name="Google Shape;50;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51" name="Google Shape;51;p9"/>
          <p:cNvSpPr txBox="1"/>
          <p:nvPr>
            <p:ph type="title"/>
          </p:nvPr>
        </p:nvSpPr>
        <p:spPr>
          <a:xfrm>
            <a:off x="265500" y="1397350"/>
            <a:ext cx="4045200" cy="13182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dk1"/>
              </a:buClr>
              <a:buSzPts val="3600"/>
              <a:buNone/>
              <a:defRPr sz="3600">
                <a:solidFill>
                  <a:schemeClr val="dk1"/>
                </a:solidFill>
              </a:defRPr>
            </a:lvl1pPr>
            <a:lvl2pPr lvl="1" algn="ctr">
              <a:spcBef>
                <a:spcPts val="0"/>
              </a:spcBef>
              <a:spcAft>
                <a:spcPts val="0"/>
              </a:spcAft>
              <a:buClr>
                <a:schemeClr val="dk1"/>
              </a:buClr>
              <a:buSzPts val="3600"/>
              <a:buNone/>
              <a:defRPr sz="3600">
                <a:solidFill>
                  <a:schemeClr val="dk1"/>
                </a:solidFill>
              </a:defRPr>
            </a:lvl2pPr>
            <a:lvl3pPr lvl="2" algn="ctr">
              <a:spcBef>
                <a:spcPts val="0"/>
              </a:spcBef>
              <a:spcAft>
                <a:spcPts val="0"/>
              </a:spcAft>
              <a:buClr>
                <a:schemeClr val="dk1"/>
              </a:buClr>
              <a:buSzPts val="3600"/>
              <a:buNone/>
              <a:defRPr sz="3600">
                <a:solidFill>
                  <a:schemeClr val="dk1"/>
                </a:solidFill>
              </a:defRPr>
            </a:lvl3pPr>
            <a:lvl4pPr lvl="3" algn="ctr">
              <a:spcBef>
                <a:spcPts val="0"/>
              </a:spcBef>
              <a:spcAft>
                <a:spcPts val="0"/>
              </a:spcAft>
              <a:buClr>
                <a:schemeClr val="dk1"/>
              </a:buClr>
              <a:buSzPts val="3600"/>
              <a:buNone/>
              <a:defRPr sz="3600">
                <a:solidFill>
                  <a:schemeClr val="dk1"/>
                </a:solidFill>
              </a:defRPr>
            </a:lvl4pPr>
            <a:lvl5pPr lvl="4" algn="ctr">
              <a:spcBef>
                <a:spcPts val="0"/>
              </a:spcBef>
              <a:spcAft>
                <a:spcPts val="0"/>
              </a:spcAft>
              <a:buClr>
                <a:schemeClr val="dk1"/>
              </a:buClr>
              <a:buSzPts val="3600"/>
              <a:buNone/>
              <a:defRPr sz="3600">
                <a:solidFill>
                  <a:schemeClr val="dk1"/>
                </a:solidFill>
              </a:defRPr>
            </a:lvl5pPr>
            <a:lvl6pPr lvl="5" algn="ctr">
              <a:spcBef>
                <a:spcPts val="0"/>
              </a:spcBef>
              <a:spcAft>
                <a:spcPts val="0"/>
              </a:spcAft>
              <a:buClr>
                <a:schemeClr val="dk1"/>
              </a:buClr>
              <a:buSzPts val="3600"/>
              <a:buNone/>
              <a:defRPr sz="3600">
                <a:solidFill>
                  <a:schemeClr val="dk1"/>
                </a:solidFill>
              </a:defRPr>
            </a:lvl6pPr>
            <a:lvl7pPr lvl="6" algn="ctr">
              <a:spcBef>
                <a:spcPts val="0"/>
              </a:spcBef>
              <a:spcAft>
                <a:spcPts val="0"/>
              </a:spcAft>
              <a:buClr>
                <a:schemeClr val="dk1"/>
              </a:buClr>
              <a:buSzPts val="3600"/>
              <a:buNone/>
              <a:defRPr sz="3600">
                <a:solidFill>
                  <a:schemeClr val="dk1"/>
                </a:solidFill>
              </a:defRPr>
            </a:lvl7pPr>
            <a:lvl8pPr lvl="7" algn="ctr">
              <a:spcBef>
                <a:spcPts val="0"/>
              </a:spcBef>
              <a:spcAft>
                <a:spcPts val="0"/>
              </a:spcAft>
              <a:buClr>
                <a:schemeClr val="dk1"/>
              </a:buClr>
              <a:buSzPts val="3600"/>
              <a:buNone/>
              <a:defRPr sz="3600">
                <a:solidFill>
                  <a:schemeClr val="dk1"/>
                </a:solidFill>
              </a:defRPr>
            </a:lvl8pPr>
            <a:lvl9pPr lvl="8" algn="ctr">
              <a:spcBef>
                <a:spcPts val="0"/>
              </a:spcBef>
              <a:spcAft>
                <a:spcPts val="0"/>
              </a:spcAft>
              <a:buClr>
                <a:schemeClr val="dk1"/>
              </a:buClr>
              <a:buSzPts val="3600"/>
              <a:buNone/>
              <a:defRPr sz="3600">
                <a:solidFill>
                  <a:schemeClr val="dk1"/>
                </a:solidFill>
              </a:defRPr>
            </a:lvl9pPr>
          </a:lstStyle>
          <a:p/>
        </p:txBody>
      </p:sp>
      <p:sp>
        <p:nvSpPr>
          <p:cNvPr id="52" name="Google Shape;52;p9"/>
          <p:cNvSpPr txBox="1"/>
          <p:nvPr>
            <p:ph idx="1" type="subTitle"/>
          </p:nvPr>
        </p:nvSpPr>
        <p:spPr>
          <a:xfrm>
            <a:off x="265500" y="273537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3" name="Google Shape;53;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54" name="Google Shape;54;p9"/>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5" name="Shape 55"/>
        <p:cNvGrpSpPr/>
        <p:nvPr/>
      </p:nvGrpSpPr>
      <p:grpSpPr>
        <a:xfrm>
          <a:off x="0" y="0"/>
          <a:ext cx="0" cy="0"/>
          <a:chOff x="0" y="0"/>
          <a:chExt cx="0" cy="0"/>
        </a:xfrm>
      </p:grpSpPr>
      <p:cxnSp>
        <p:nvCxnSpPr>
          <p:cNvPr id="56" name="Google Shape;56;p10"/>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57" name="Google Shape;57;p10"/>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58" name="Google Shape;58;p10"/>
          <p:cNvSpPr txBox="1"/>
          <p:nvPr>
            <p:ph idx="1" type="body"/>
          </p:nvPr>
        </p:nvSpPr>
        <p:spPr>
          <a:xfrm>
            <a:off x="328017" y="4226025"/>
            <a:ext cx="8388600" cy="3936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59" name="Google Shape;59;p10"/>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60" name="Shape 60"/>
        <p:cNvGrpSpPr/>
        <p:nvPr/>
      </p:nvGrpSpPr>
      <p:grpSpPr>
        <a:xfrm>
          <a:off x="0" y="0"/>
          <a:ext cx="0" cy="0"/>
          <a:chOff x="0" y="0"/>
          <a:chExt cx="0" cy="0"/>
        </a:xfrm>
      </p:grpSpPr>
      <p:cxnSp>
        <p:nvCxnSpPr>
          <p:cNvPr id="61" name="Google Shape;61;p11"/>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62" name="Google Shape;62;p11"/>
          <p:cNvCxnSpPr/>
          <p:nvPr/>
        </p:nvCxnSpPr>
        <p:spPr>
          <a:xfrm>
            <a:off x="425200" y="415650"/>
            <a:ext cx="8296800" cy="0"/>
          </a:xfrm>
          <a:prstGeom prst="straightConnector1">
            <a:avLst/>
          </a:prstGeom>
          <a:noFill/>
          <a:ln cap="flat" cmpd="sng" w="38100">
            <a:solidFill>
              <a:schemeClr val="dk2"/>
            </a:solidFill>
            <a:prstDash val="solid"/>
            <a:round/>
            <a:headEnd len="sm" w="sm" type="none"/>
            <a:tailEnd len="sm" w="sm" type="none"/>
          </a:ln>
        </p:spPr>
      </p:cxnSp>
      <p:sp>
        <p:nvSpPr>
          <p:cNvPr id="63" name="Google Shape;63;p11"/>
          <p:cNvSpPr txBox="1"/>
          <p:nvPr>
            <p:ph hasCustomPrompt="1" type="title"/>
          </p:nvPr>
        </p:nvSpPr>
        <p:spPr>
          <a:xfrm>
            <a:off x="853950" y="1304850"/>
            <a:ext cx="7436100" cy="15384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1pPr>
            <a:lvl2pPr lvl="1"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a:r>
              <a:t>xx%</a:t>
            </a:r>
          </a:p>
        </p:txBody>
      </p:sp>
      <p:sp>
        <p:nvSpPr>
          <p:cNvPr id="64" name="Google Shape;64;p11"/>
          <p:cNvSpPr txBox="1"/>
          <p:nvPr>
            <p:ph idx="1" type="body"/>
          </p:nvPr>
        </p:nvSpPr>
        <p:spPr>
          <a:xfrm>
            <a:off x="853950" y="2919450"/>
            <a:ext cx="7436100" cy="10716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65" name="Google Shape;65;p11"/>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6" name="Shape 66"/>
        <p:cNvGrpSpPr/>
        <p:nvPr/>
      </p:nvGrpSpPr>
      <p:grpSpPr>
        <a:xfrm>
          <a:off x="0" y="0"/>
          <a:ext cx="0" cy="0"/>
          <a:chOff x="0" y="0"/>
          <a:chExt cx="0" cy="0"/>
        </a:xfrm>
      </p:grpSpPr>
      <p:sp>
        <p:nvSpPr>
          <p:cNvPr id="67" name="Google Shape;67;p12"/>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wiss-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1pPr>
            <a:lvl2pPr lvl="1">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2pPr>
            <a:lvl3pPr lvl="2">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3pPr>
            <a:lvl4pPr lvl="3">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4pPr>
            <a:lvl5pPr lvl="4">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5pPr>
            <a:lvl6pPr lvl="5">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6pPr>
            <a:lvl7pPr lvl="6">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7pPr>
            <a:lvl8pPr lvl="7">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8pPr>
            <a:lvl9pPr lvl="8">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9pPr>
          </a:lstStyle>
          <a:p/>
        </p:txBody>
      </p:sp>
      <p:sp>
        <p:nvSpPr>
          <p:cNvPr id="7" name="Google Shape;7;p1"/>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indent="-317500" lvl="1" marL="9144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2pPr>
            <a:lvl3pPr indent="-317500" lvl="2" marL="13716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3pPr>
            <a:lvl4pPr indent="-317500" lvl="3" marL="18288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4pPr>
            <a:lvl5pPr indent="-317500" lvl="4" marL="22860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5pPr>
            <a:lvl6pPr indent="-317500" lvl="5" marL="27432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6pPr>
            <a:lvl7pPr indent="-317500" lvl="6" marL="32004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7pPr>
            <a:lvl8pPr indent="-317500" lvl="7" marL="36576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8pPr>
            <a:lvl9pPr indent="-317500" lvl="8" marL="41148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9pPr>
          </a:lstStyle>
          <a:p/>
        </p:txBody>
      </p:sp>
      <p:sp>
        <p:nvSpPr>
          <p:cNvPr id="8" name="Google Shape;8;p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Lato"/>
                <a:ea typeface="Lato"/>
                <a:cs typeface="Lato"/>
                <a:sym typeface="Lato"/>
              </a:defRPr>
            </a:lvl1pPr>
            <a:lvl2pPr lvl="1" algn="r">
              <a:buNone/>
              <a:defRPr sz="1000">
                <a:solidFill>
                  <a:schemeClr val="dk2"/>
                </a:solidFill>
                <a:latin typeface="Lato"/>
                <a:ea typeface="Lato"/>
                <a:cs typeface="Lato"/>
                <a:sym typeface="Lato"/>
              </a:defRPr>
            </a:lvl2pPr>
            <a:lvl3pPr lvl="2" algn="r">
              <a:buNone/>
              <a:defRPr sz="1000">
                <a:solidFill>
                  <a:schemeClr val="dk2"/>
                </a:solidFill>
                <a:latin typeface="Lato"/>
                <a:ea typeface="Lato"/>
                <a:cs typeface="Lato"/>
                <a:sym typeface="Lato"/>
              </a:defRPr>
            </a:lvl3pPr>
            <a:lvl4pPr lvl="3" algn="r">
              <a:buNone/>
              <a:defRPr sz="1000">
                <a:solidFill>
                  <a:schemeClr val="dk2"/>
                </a:solidFill>
                <a:latin typeface="Lato"/>
                <a:ea typeface="Lato"/>
                <a:cs typeface="Lato"/>
                <a:sym typeface="Lato"/>
              </a:defRPr>
            </a:lvl4pPr>
            <a:lvl5pPr lvl="4" algn="r">
              <a:buNone/>
              <a:defRPr sz="1000">
                <a:solidFill>
                  <a:schemeClr val="dk2"/>
                </a:solidFill>
                <a:latin typeface="Lato"/>
                <a:ea typeface="Lato"/>
                <a:cs typeface="Lato"/>
                <a:sym typeface="Lato"/>
              </a:defRPr>
            </a:lvl5pPr>
            <a:lvl6pPr lvl="5" algn="r">
              <a:buNone/>
              <a:defRPr sz="1000">
                <a:solidFill>
                  <a:schemeClr val="dk2"/>
                </a:solidFill>
                <a:latin typeface="Lato"/>
                <a:ea typeface="Lato"/>
                <a:cs typeface="Lato"/>
                <a:sym typeface="Lato"/>
              </a:defRPr>
            </a:lvl6pPr>
            <a:lvl7pPr lvl="6" algn="r">
              <a:buNone/>
              <a:defRPr sz="1000">
                <a:solidFill>
                  <a:schemeClr val="dk2"/>
                </a:solidFill>
                <a:latin typeface="Lato"/>
                <a:ea typeface="Lato"/>
                <a:cs typeface="Lato"/>
                <a:sym typeface="Lato"/>
              </a:defRPr>
            </a:lvl7pPr>
            <a:lvl8pPr lvl="7" algn="r">
              <a:buNone/>
              <a:defRPr sz="1000">
                <a:solidFill>
                  <a:schemeClr val="dk2"/>
                </a:solidFill>
                <a:latin typeface="Lato"/>
                <a:ea typeface="Lato"/>
                <a:cs typeface="Lato"/>
                <a:sym typeface="Lato"/>
              </a:defRPr>
            </a:lvl8pPr>
            <a:lvl9pPr lvl="8" algn="r">
              <a:buNone/>
              <a:defRPr sz="1000">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png"/><Relationship Id="rId4" Type="http://schemas.openxmlformats.org/officeDocument/2006/relationships/image" Target="../media/image4.png"/><Relationship Id="rId5"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hyperlink" Target="http://www.youtube.com/watch?v=Vgl4OFyB1Zw" TargetMode="External"/><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 Id="rId3" Type="http://schemas.openxmlformats.org/officeDocument/2006/relationships/image" Target="../media/image5.jp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1" name="Shape 71"/>
        <p:cNvGrpSpPr/>
        <p:nvPr/>
      </p:nvGrpSpPr>
      <p:grpSpPr>
        <a:xfrm>
          <a:off x="0" y="0"/>
          <a:ext cx="0" cy="0"/>
          <a:chOff x="0" y="0"/>
          <a:chExt cx="0" cy="0"/>
        </a:xfrm>
      </p:grpSpPr>
      <p:sp>
        <p:nvSpPr>
          <p:cNvPr id="72" name="Google Shape;72;p13"/>
          <p:cNvSpPr/>
          <p:nvPr/>
        </p:nvSpPr>
        <p:spPr>
          <a:xfrm>
            <a:off x="-10250" y="-25"/>
            <a:ext cx="4582200" cy="5143500"/>
          </a:xfrm>
          <a:prstGeom prst="rect">
            <a:avLst/>
          </a:prstGeom>
          <a:solidFill>
            <a:srgbClr val="3F46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13"/>
          <p:cNvSpPr txBox="1"/>
          <p:nvPr/>
        </p:nvSpPr>
        <p:spPr>
          <a:xfrm>
            <a:off x="403900" y="1977300"/>
            <a:ext cx="3753900" cy="10236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3000">
                <a:solidFill>
                  <a:schemeClr val="lt1"/>
                </a:solidFill>
                <a:latin typeface="Poppins ExtraBold"/>
                <a:ea typeface="Poppins ExtraBold"/>
                <a:cs typeface="Poppins ExtraBold"/>
                <a:sym typeface="Poppins ExtraBold"/>
              </a:rPr>
              <a:t>Irlanda</a:t>
            </a:r>
            <a:endParaRPr sz="3000">
              <a:solidFill>
                <a:schemeClr val="lt1"/>
              </a:solidFill>
              <a:latin typeface="Poppins ExtraBold"/>
              <a:ea typeface="Poppins ExtraBold"/>
              <a:cs typeface="Poppins ExtraBold"/>
              <a:sym typeface="Poppins ExtraBold"/>
            </a:endParaRPr>
          </a:p>
          <a:p>
            <a:pPr indent="0" lvl="0" marL="0" rtl="0" algn="ctr">
              <a:lnSpc>
                <a:spcPct val="115000"/>
              </a:lnSpc>
              <a:spcBef>
                <a:spcPts val="0"/>
              </a:spcBef>
              <a:spcAft>
                <a:spcPts val="0"/>
              </a:spcAft>
              <a:buNone/>
            </a:pPr>
            <a:r>
              <a:rPr lang="en" sz="2000">
                <a:solidFill>
                  <a:schemeClr val="lt1"/>
                </a:solidFill>
                <a:latin typeface="Poppins"/>
                <a:ea typeface="Poppins"/>
                <a:cs typeface="Poppins"/>
                <a:sym typeface="Poppins"/>
              </a:rPr>
              <a:t>Training</a:t>
            </a:r>
            <a:endParaRPr sz="2000">
              <a:solidFill>
                <a:schemeClr val="lt1"/>
              </a:solidFill>
              <a:latin typeface="Poppins"/>
              <a:ea typeface="Poppins"/>
              <a:cs typeface="Poppins"/>
              <a:sym typeface="Poppins"/>
            </a:endParaRPr>
          </a:p>
        </p:txBody>
      </p:sp>
      <p:pic>
        <p:nvPicPr>
          <p:cNvPr id="74" name="Google Shape;74;p13"/>
          <p:cNvPicPr preferRelativeResize="0"/>
          <p:nvPr/>
        </p:nvPicPr>
        <p:blipFill>
          <a:blip r:embed="rId3">
            <a:alphaModFix/>
          </a:blip>
          <a:stretch>
            <a:fillRect/>
          </a:stretch>
        </p:blipFill>
        <p:spPr>
          <a:xfrm>
            <a:off x="8252469" y="4297694"/>
            <a:ext cx="681050" cy="681050"/>
          </a:xfrm>
          <a:prstGeom prst="rect">
            <a:avLst/>
          </a:prstGeom>
          <a:noFill/>
          <a:ln>
            <a:noFill/>
          </a:ln>
        </p:spPr>
      </p:pic>
      <p:pic>
        <p:nvPicPr>
          <p:cNvPr id="75" name="Google Shape;75;p13"/>
          <p:cNvPicPr preferRelativeResize="0"/>
          <p:nvPr/>
        </p:nvPicPr>
        <p:blipFill>
          <a:blip r:embed="rId4">
            <a:alphaModFix/>
          </a:blip>
          <a:stretch>
            <a:fillRect/>
          </a:stretch>
        </p:blipFill>
        <p:spPr>
          <a:xfrm>
            <a:off x="1481300" y="4091950"/>
            <a:ext cx="1599100" cy="495300"/>
          </a:xfrm>
          <a:prstGeom prst="rect">
            <a:avLst/>
          </a:prstGeom>
          <a:noFill/>
          <a:ln>
            <a:noFill/>
          </a:ln>
        </p:spPr>
      </p:pic>
      <p:pic>
        <p:nvPicPr>
          <p:cNvPr id="76" name="Google Shape;76;p13"/>
          <p:cNvPicPr preferRelativeResize="0"/>
          <p:nvPr/>
        </p:nvPicPr>
        <p:blipFill>
          <a:blip r:embed="rId5">
            <a:alphaModFix/>
          </a:blip>
          <a:stretch>
            <a:fillRect/>
          </a:stretch>
        </p:blipFill>
        <p:spPr>
          <a:xfrm rot="299290">
            <a:off x="5075900" y="1121276"/>
            <a:ext cx="3613775" cy="32447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sp>
        <p:nvSpPr>
          <p:cNvPr id="81" name="Google Shape;81;p14"/>
          <p:cNvSpPr txBox="1"/>
          <p:nvPr/>
        </p:nvSpPr>
        <p:spPr>
          <a:xfrm>
            <a:off x="399450" y="642600"/>
            <a:ext cx="8345100" cy="492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000"/>
              </a:spcBef>
              <a:spcAft>
                <a:spcPts val="0"/>
              </a:spcAft>
              <a:buNone/>
            </a:pPr>
            <a:r>
              <a:rPr b="1" lang="en" sz="2000">
                <a:solidFill>
                  <a:srgbClr val="3F46FC"/>
                </a:solidFill>
                <a:latin typeface="Poppins"/>
                <a:ea typeface="Poppins"/>
                <a:cs typeface="Poppins"/>
                <a:sym typeface="Poppins"/>
              </a:rPr>
              <a:t>Ciudades en Irlanda</a:t>
            </a:r>
            <a:endParaRPr>
              <a:latin typeface="Poppins Light"/>
              <a:ea typeface="Poppins Light"/>
              <a:cs typeface="Poppins Light"/>
              <a:sym typeface="Poppins Light"/>
            </a:endParaRPr>
          </a:p>
        </p:txBody>
      </p:sp>
      <p:sp>
        <p:nvSpPr>
          <p:cNvPr id="82" name="Google Shape;82;p14"/>
          <p:cNvSpPr txBox="1"/>
          <p:nvPr/>
        </p:nvSpPr>
        <p:spPr>
          <a:xfrm>
            <a:off x="496825" y="1323925"/>
            <a:ext cx="4358700" cy="24906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Clr>
                <a:srgbClr val="000000"/>
              </a:buClr>
              <a:buSzPts val="1100"/>
              <a:buFont typeface="Arial"/>
              <a:buNone/>
            </a:pPr>
            <a:r>
              <a:rPr lang="en" sz="1200">
                <a:solidFill>
                  <a:srgbClr val="0000FF"/>
                </a:solidFill>
                <a:latin typeface="Poppins"/>
                <a:ea typeface="Poppins"/>
                <a:cs typeface="Poppins"/>
                <a:sym typeface="Poppins"/>
              </a:rPr>
              <a:t>Dublin</a:t>
            </a:r>
            <a:endParaRPr sz="1200">
              <a:solidFill>
                <a:srgbClr val="0000FF"/>
              </a:solidFill>
              <a:latin typeface="Poppins"/>
              <a:ea typeface="Poppins"/>
              <a:cs typeface="Poppins"/>
              <a:sym typeface="Poppins"/>
            </a:endParaRPr>
          </a:p>
          <a:p>
            <a:pPr indent="-304800" lvl="0" marL="457200" rtl="0" algn="l">
              <a:lnSpc>
                <a:spcPct val="115000"/>
              </a:lnSpc>
              <a:spcBef>
                <a:spcPts val="1000"/>
              </a:spcBef>
              <a:spcAft>
                <a:spcPts val="0"/>
              </a:spcAft>
              <a:buSzPts val="1200"/>
              <a:buFont typeface="Poppins"/>
              <a:buChar char="●"/>
            </a:pPr>
            <a:r>
              <a:rPr lang="en" sz="1200">
                <a:latin typeface="Poppins"/>
                <a:ea typeface="Poppins"/>
                <a:cs typeface="Poppins"/>
                <a:sym typeface="Poppins"/>
              </a:rPr>
              <a:t>Costo de vida:  entre 800 y 1200 euros.</a:t>
            </a:r>
            <a:endParaRPr sz="1200">
              <a:latin typeface="Poppins"/>
              <a:ea typeface="Poppins"/>
              <a:cs typeface="Poppins"/>
              <a:sym typeface="Poppins"/>
            </a:endParaRPr>
          </a:p>
          <a:p>
            <a:pPr indent="-304800" lvl="0" marL="457200" rtl="0" algn="l">
              <a:lnSpc>
                <a:spcPct val="115000"/>
              </a:lnSpc>
              <a:spcBef>
                <a:spcPts val="0"/>
              </a:spcBef>
              <a:spcAft>
                <a:spcPts val="0"/>
              </a:spcAft>
              <a:buSzPts val="1200"/>
              <a:buFont typeface="Poppins"/>
              <a:buChar char="●"/>
            </a:pPr>
            <a:r>
              <a:rPr lang="en" sz="1200">
                <a:latin typeface="Poppins"/>
                <a:ea typeface="Poppins"/>
                <a:cs typeface="Poppins"/>
                <a:sym typeface="Poppins"/>
              </a:rPr>
              <a:t>Clima: templado con temperaturas suaves y lluvias a lo largo del año. </a:t>
            </a:r>
            <a:endParaRPr sz="1200">
              <a:latin typeface="Poppins"/>
              <a:ea typeface="Poppins"/>
              <a:cs typeface="Poppins"/>
              <a:sym typeface="Poppins"/>
            </a:endParaRPr>
          </a:p>
          <a:p>
            <a:pPr indent="0" lvl="0" marL="457200" rtl="0" algn="l">
              <a:lnSpc>
                <a:spcPct val="115000"/>
              </a:lnSpc>
              <a:spcBef>
                <a:spcPts val="0"/>
              </a:spcBef>
              <a:spcAft>
                <a:spcPts val="0"/>
              </a:spcAft>
              <a:buNone/>
            </a:pPr>
            <a:r>
              <a:rPr lang="en" sz="1200">
                <a:latin typeface="Poppins"/>
                <a:ea typeface="Poppins"/>
                <a:cs typeface="Poppins"/>
                <a:sym typeface="Poppins"/>
              </a:rPr>
              <a:t>La época más fría durante el mes de febrero.</a:t>
            </a:r>
            <a:endParaRPr sz="1200">
              <a:latin typeface="Poppins"/>
              <a:ea typeface="Poppins"/>
              <a:cs typeface="Poppins"/>
              <a:sym typeface="Poppins"/>
            </a:endParaRPr>
          </a:p>
          <a:p>
            <a:pPr indent="0" lvl="0" marL="0" rtl="0" algn="l">
              <a:spcBef>
                <a:spcPts val="1000"/>
              </a:spcBef>
              <a:spcAft>
                <a:spcPts val="0"/>
              </a:spcAft>
              <a:buNone/>
            </a:pPr>
            <a:r>
              <a:rPr lang="en" sz="1200">
                <a:solidFill>
                  <a:srgbClr val="0000FF"/>
                </a:solidFill>
                <a:latin typeface="Poppins"/>
                <a:ea typeface="Poppins"/>
                <a:cs typeface="Poppins"/>
                <a:sym typeface="Poppins"/>
              </a:rPr>
              <a:t>Cork</a:t>
            </a:r>
            <a:endParaRPr sz="1200">
              <a:solidFill>
                <a:srgbClr val="000000"/>
              </a:solidFill>
              <a:latin typeface="Poppins"/>
              <a:ea typeface="Poppins"/>
              <a:cs typeface="Poppins"/>
              <a:sym typeface="Poppins"/>
            </a:endParaRPr>
          </a:p>
          <a:p>
            <a:pPr indent="-304800" lvl="0" marL="457200" rtl="0" algn="l">
              <a:lnSpc>
                <a:spcPct val="115000"/>
              </a:lnSpc>
              <a:spcBef>
                <a:spcPts val="1000"/>
              </a:spcBef>
              <a:spcAft>
                <a:spcPts val="0"/>
              </a:spcAft>
              <a:buSzPts val="1200"/>
              <a:buFont typeface="Poppins"/>
              <a:buChar char="●"/>
            </a:pPr>
            <a:r>
              <a:rPr lang="en" sz="1200">
                <a:latin typeface="Poppins"/>
                <a:ea typeface="Poppins"/>
                <a:cs typeface="Poppins"/>
                <a:sym typeface="Poppins"/>
              </a:rPr>
              <a:t>Costo de vida: entre 800 y 1000 euros</a:t>
            </a:r>
            <a:endParaRPr sz="1200">
              <a:latin typeface="Poppins"/>
              <a:ea typeface="Poppins"/>
              <a:cs typeface="Poppins"/>
              <a:sym typeface="Poppins"/>
            </a:endParaRPr>
          </a:p>
          <a:p>
            <a:pPr indent="-304800" lvl="0" marL="457200" rtl="0" algn="l">
              <a:lnSpc>
                <a:spcPct val="115000"/>
              </a:lnSpc>
              <a:spcBef>
                <a:spcPts val="0"/>
              </a:spcBef>
              <a:spcAft>
                <a:spcPts val="0"/>
              </a:spcAft>
              <a:buSzPts val="1200"/>
              <a:buFont typeface="Poppins"/>
              <a:buChar char="●"/>
            </a:pPr>
            <a:r>
              <a:rPr lang="en" sz="1200">
                <a:latin typeface="Poppins"/>
                <a:ea typeface="Poppins"/>
                <a:cs typeface="Poppins"/>
                <a:sym typeface="Poppins"/>
              </a:rPr>
              <a:t>Clima: cálido y templado con lluvias incluso en el mes más seco. </a:t>
            </a:r>
            <a:endParaRPr sz="1200">
              <a:latin typeface="Poppins"/>
              <a:ea typeface="Poppins"/>
              <a:cs typeface="Poppins"/>
              <a:sym typeface="Poppins"/>
            </a:endParaRPr>
          </a:p>
        </p:txBody>
      </p:sp>
      <p:pic>
        <p:nvPicPr>
          <p:cNvPr descr="¿Te gustaría estudiar y trabajar en Irlanda?☘️Visita nuestra web para las mejores experiencias 👉🏻 https://growproexperience.com/irlanda/&#10;&#10;------------------------------------------------------&#10;😍 Además de ser un país increíblemente hermoso y lleno de historia, Irlanda es un país próspero y lleno de oportunidades. ¡Ah! Y no dejemos de lado que es un destino ideal para aprender inglés. 📚 Por esa razón, cientos de estudiantes deciden dejar sus hogares para vivir una temporada en Irlanda y darle un giro de 180º a sus vidas. &#10;&#10;✈️ Si tu próximo gran paso es vivir y estudiar en Irlanda, este súper vídeo te ayudará a llevarlo a cabo, ¡es la guía más completa! Aquí, sabrás qué tipo de visa necesitas para viajar, cómo encontrar el alojamiento ideal, cómo es la cultura irlandesa y mucho más para que puedas sacarle todo el jugo a tu estadía. 🤓 Échale un vistazo a esta información y descubre lo que hemos preparado para ti. ¡A por ello! 🙌&#10;&#10;Te dejamos el link de algunas de nuestras experiencias en Irlanda:&#10;- Estudia Inglés en Dublín - https://growproexperience.com/experiencias/?id_experience=estudia-ingles-en-dublin&#10;- Estudia un curso de Intensivo de Inglés en Dublín - https://growproexperience.com/experiencias/?id_experience=intensivo-de-ingles-en-dublin&#10;&#10;&#10;------------------------------------------------------&#10;Descubre más sobre GrowPro:&#10;------------------------------------------------------&#10;&#10;WEB: https://gpex.cc/uH58&#10;&#10;FACEBOOK: https://gpex.cc/uH57&#10;&#10;INSTAGRAM: https://gpex.cc/uH59&#10;&#10;BLOG: https://gpex.cc/uH6b&#10;&#10;TWITTER: https://gpex.cc/uH6a&#10;&#10;------------------------------------------------------&#10;Sobre GrowPro Experience: &#10;------------------------------------------------------&#10;&#10;GrowPro Experience es una plataforma que te ayuda a gestionar el visado de estudiante para el destino que elijas, y en definitiva realizar todos los trámites y gestiones para realizar experiencias como estudiar en Australia, trabajar en Canadá mientras estudias un diploma, vivir en Nueva Zelanda o estudiar inglés y formarte con un programa en España. 🌎&#10;Si quieres conocer más acerca de estos países y de cómo estudiar en el extranjero, aquí te dejamos nuestras guías gratuitas :) 📚&#10;&#10;AUSTRALIA 🇦🇺👉🏻 https://gpex.cc/uH6e&#10;&#10;CANADÁ 🇨🇦👉🏻 https://gpex.cc/uH6f&#10;&#10;NUEVA ZELANDA 🇳🇿👉🏻  https://gpex.cc/uH6g" id="83" name="Google Shape;83;p14" title="Vivir en Irlanda 🇮🇪 | Descubre lo que necesitas para emprender tu viaje">
            <a:hlinkClick r:id="rId3"/>
          </p:cNvPr>
          <p:cNvPicPr preferRelativeResize="0"/>
          <p:nvPr/>
        </p:nvPicPr>
        <p:blipFill>
          <a:blip r:embed="rId4">
            <a:alphaModFix/>
          </a:blip>
          <a:stretch>
            <a:fillRect/>
          </a:stretch>
        </p:blipFill>
        <p:spPr>
          <a:xfrm>
            <a:off x="5191350" y="1431401"/>
            <a:ext cx="3262074" cy="24465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3"/>
                                        </p:tgtEl>
                                        <p:attrNameLst>
                                          <p:attrName>style.visibility</p:attrName>
                                        </p:attrNameLst>
                                      </p:cBhvr>
                                      <p:to>
                                        <p:strVal val="visible"/>
                                      </p:to>
                                    </p:set>
                                    <p:animEffect filter="fade" transition="in">
                                      <p:cBhvr>
                                        <p:cTn dur="1000"/>
                                        <p:tgtEl>
                                          <p:spTgt spid="8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5"/>
          <p:cNvSpPr txBox="1"/>
          <p:nvPr/>
        </p:nvSpPr>
        <p:spPr>
          <a:xfrm>
            <a:off x="399450" y="642600"/>
            <a:ext cx="8345100" cy="492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000"/>
              </a:spcBef>
              <a:spcAft>
                <a:spcPts val="0"/>
              </a:spcAft>
              <a:buNone/>
            </a:pPr>
            <a:r>
              <a:rPr b="1" lang="en" sz="2000">
                <a:solidFill>
                  <a:srgbClr val="3F46FC"/>
                </a:solidFill>
                <a:latin typeface="Poppins"/>
                <a:ea typeface="Poppins"/>
                <a:cs typeface="Poppins"/>
                <a:sym typeface="Poppins"/>
              </a:rPr>
              <a:t>Escuelas</a:t>
            </a:r>
            <a:endParaRPr sz="1500">
              <a:solidFill>
                <a:srgbClr val="3F46FC"/>
              </a:solidFill>
              <a:latin typeface="Poppins"/>
              <a:ea typeface="Poppins"/>
              <a:cs typeface="Poppins"/>
              <a:sym typeface="Poppins"/>
            </a:endParaRPr>
          </a:p>
        </p:txBody>
      </p:sp>
      <p:pic>
        <p:nvPicPr>
          <p:cNvPr id="89" name="Google Shape;89;p15"/>
          <p:cNvPicPr preferRelativeResize="0"/>
          <p:nvPr/>
        </p:nvPicPr>
        <p:blipFill rotWithShape="1">
          <a:blip r:embed="rId3">
            <a:alphaModFix/>
          </a:blip>
          <a:srcRect b="40779" l="0" r="0" t="0"/>
          <a:stretch/>
        </p:blipFill>
        <p:spPr>
          <a:xfrm>
            <a:off x="1975500" y="982800"/>
            <a:ext cx="5266725" cy="344037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16"/>
          <p:cNvSpPr txBox="1"/>
          <p:nvPr/>
        </p:nvSpPr>
        <p:spPr>
          <a:xfrm>
            <a:off x="399450" y="504575"/>
            <a:ext cx="8345100" cy="897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000"/>
              </a:spcBef>
              <a:spcAft>
                <a:spcPts val="0"/>
              </a:spcAft>
              <a:buNone/>
            </a:pPr>
            <a:r>
              <a:rPr b="1" lang="en" sz="2000">
                <a:solidFill>
                  <a:srgbClr val="3F46FC"/>
                </a:solidFill>
                <a:latin typeface="Poppins"/>
                <a:ea typeface="Poppins"/>
                <a:cs typeface="Poppins"/>
                <a:sym typeface="Poppins"/>
              </a:rPr>
              <a:t>Tipos de cursos</a:t>
            </a:r>
            <a:endParaRPr sz="1500">
              <a:solidFill>
                <a:srgbClr val="3F46FC"/>
              </a:solidFill>
              <a:latin typeface="Poppins"/>
              <a:ea typeface="Poppins"/>
              <a:cs typeface="Poppins"/>
              <a:sym typeface="Poppins"/>
            </a:endParaRPr>
          </a:p>
          <a:p>
            <a:pPr indent="0" lvl="0" marL="0" rtl="0" algn="l">
              <a:lnSpc>
                <a:spcPct val="115000"/>
              </a:lnSpc>
              <a:spcBef>
                <a:spcPts val="1000"/>
              </a:spcBef>
              <a:spcAft>
                <a:spcPts val="0"/>
              </a:spcAft>
              <a:buNone/>
            </a:pPr>
            <a:r>
              <a:rPr lang="en" sz="1500">
                <a:solidFill>
                  <a:srgbClr val="3F46FC"/>
                </a:solidFill>
                <a:latin typeface="Poppins"/>
                <a:ea typeface="Poppins"/>
                <a:cs typeface="Poppins"/>
                <a:sym typeface="Poppins"/>
              </a:rPr>
              <a:t>Hay 2 tipos de cursos:</a:t>
            </a:r>
            <a:endParaRPr sz="1500">
              <a:solidFill>
                <a:srgbClr val="3F46FC"/>
              </a:solidFill>
              <a:latin typeface="Poppins"/>
              <a:ea typeface="Poppins"/>
              <a:cs typeface="Poppins"/>
              <a:sym typeface="Poppins"/>
            </a:endParaRPr>
          </a:p>
        </p:txBody>
      </p:sp>
      <p:sp>
        <p:nvSpPr>
          <p:cNvPr id="95" name="Google Shape;95;p16"/>
          <p:cNvSpPr txBox="1"/>
          <p:nvPr/>
        </p:nvSpPr>
        <p:spPr>
          <a:xfrm>
            <a:off x="483125" y="3185388"/>
            <a:ext cx="2808900" cy="230700"/>
          </a:xfrm>
          <a:prstGeom prst="rect">
            <a:avLst/>
          </a:prstGeom>
          <a:solidFill>
            <a:srgbClr val="FFFFFF"/>
          </a:solidFill>
          <a:ln>
            <a:noFill/>
          </a:ln>
        </p:spPr>
        <p:txBody>
          <a:bodyPr anchorCtr="0" anchor="t" bIns="45700" lIns="91425" spcFirstLastPara="1" rIns="91425" wrap="square" tIns="45700">
            <a:spAutoFit/>
          </a:bodyPr>
          <a:lstStyle/>
          <a:p>
            <a:pPr indent="0" lvl="0" marL="0" marR="0" rtl="0" algn="l">
              <a:lnSpc>
                <a:spcPct val="130000"/>
              </a:lnSpc>
              <a:spcBef>
                <a:spcPts val="1000"/>
              </a:spcBef>
              <a:spcAft>
                <a:spcPts val="0"/>
              </a:spcAft>
              <a:buNone/>
            </a:pPr>
            <a:r>
              <a:t/>
            </a:r>
            <a:endParaRPr sz="900">
              <a:latin typeface="Poppins"/>
              <a:ea typeface="Poppins"/>
              <a:cs typeface="Poppins"/>
              <a:sym typeface="Poppins"/>
            </a:endParaRPr>
          </a:p>
        </p:txBody>
      </p:sp>
      <p:sp>
        <p:nvSpPr>
          <p:cNvPr id="96" name="Google Shape;96;p16"/>
          <p:cNvSpPr txBox="1"/>
          <p:nvPr/>
        </p:nvSpPr>
        <p:spPr>
          <a:xfrm>
            <a:off x="428250" y="2482325"/>
            <a:ext cx="6189600" cy="1900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000"/>
              </a:spcBef>
              <a:spcAft>
                <a:spcPts val="0"/>
              </a:spcAft>
              <a:buNone/>
            </a:pPr>
            <a:r>
              <a:rPr b="1" i="1" lang="en" sz="1200">
                <a:solidFill>
                  <a:srgbClr val="3F46FC"/>
                </a:solidFill>
                <a:latin typeface="Poppins"/>
                <a:ea typeface="Poppins"/>
                <a:cs typeface="Poppins"/>
                <a:sym typeface="Poppins"/>
              </a:rPr>
              <a:t>      HE(Higher Education): </a:t>
            </a:r>
            <a:r>
              <a:rPr lang="en" sz="1200" u="sng">
                <a:solidFill>
                  <a:schemeClr val="dk2"/>
                </a:solidFill>
                <a:latin typeface="Poppins"/>
                <a:ea typeface="Poppins"/>
                <a:cs typeface="Poppins"/>
                <a:sym typeface="Poppins"/>
              </a:rPr>
              <a:t>Fechas de inicio </a:t>
            </a:r>
            <a:r>
              <a:rPr lang="en" sz="1200" u="sng">
                <a:solidFill>
                  <a:schemeClr val="dk2"/>
                </a:solidFill>
                <a:latin typeface="Poppins"/>
                <a:ea typeface="Poppins"/>
                <a:cs typeface="Poppins"/>
                <a:sym typeface="Poppins"/>
              </a:rPr>
              <a:t>específicas</a:t>
            </a:r>
            <a:r>
              <a:rPr lang="en" sz="1200" u="sng">
                <a:solidFill>
                  <a:schemeClr val="dk2"/>
                </a:solidFill>
                <a:latin typeface="Poppins"/>
                <a:ea typeface="Poppins"/>
                <a:cs typeface="Poppins"/>
                <a:sym typeface="Poppins"/>
              </a:rPr>
              <a:t>.</a:t>
            </a:r>
            <a:r>
              <a:rPr lang="en" sz="1200">
                <a:solidFill>
                  <a:schemeClr val="dk2"/>
                </a:solidFill>
                <a:latin typeface="Poppins"/>
                <a:ea typeface="Poppins"/>
                <a:cs typeface="Poppins"/>
                <a:sym typeface="Poppins"/>
              </a:rPr>
              <a:t> </a:t>
            </a:r>
            <a:endParaRPr sz="1200">
              <a:solidFill>
                <a:schemeClr val="dk2"/>
              </a:solidFill>
              <a:latin typeface="Poppins"/>
              <a:ea typeface="Poppins"/>
              <a:cs typeface="Poppins"/>
              <a:sym typeface="Poppins"/>
            </a:endParaRPr>
          </a:p>
          <a:p>
            <a:pPr indent="-304800" lvl="0" marL="457200" rtl="0" algn="l">
              <a:lnSpc>
                <a:spcPct val="115000"/>
              </a:lnSpc>
              <a:spcBef>
                <a:spcPts val="1000"/>
              </a:spcBef>
              <a:spcAft>
                <a:spcPts val="0"/>
              </a:spcAft>
              <a:buClr>
                <a:schemeClr val="dk2"/>
              </a:buClr>
              <a:buSzPts val="1200"/>
              <a:buFont typeface="Poppins"/>
              <a:buChar char="●"/>
            </a:pPr>
            <a:r>
              <a:rPr lang="en" sz="1200">
                <a:solidFill>
                  <a:schemeClr val="dk2"/>
                </a:solidFill>
                <a:latin typeface="Poppins"/>
                <a:ea typeface="Poppins"/>
                <a:cs typeface="Poppins"/>
                <a:sym typeface="Poppins"/>
              </a:rPr>
              <a:t>Se requiere un mínimo de inglés</a:t>
            </a:r>
            <a:endParaRPr sz="1200">
              <a:solidFill>
                <a:schemeClr val="dk2"/>
              </a:solidFill>
              <a:latin typeface="Poppins"/>
              <a:ea typeface="Poppins"/>
              <a:cs typeface="Poppins"/>
              <a:sym typeface="Poppins"/>
            </a:endParaRPr>
          </a:p>
          <a:p>
            <a:pPr indent="-304800" lvl="0" marL="457200" rtl="0" algn="l">
              <a:lnSpc>
                <a:spcPct val="115000"/>
              </a:lnSpc>
              <a:spcBef>
                <a:spcPts val="0"/>
              </a:spcBef>
              <a:spcAft>
                <a:spcPts val="0"/>
              </a:spcAft>
              <a:buClr>
                <a:schemeClr val="dk2"/>
              </a:buClr>
              <a:buSzPts val="1200"/>
              <a:buFont typeface="Poppins"/>
              <a:buChar char="●"/>
            </a:pPr>
            <a:r>
              <a:rPr lang="en" sz="1200">
                <a:solidFill>
                  <a:schemeClr val="dk2"/>
                </a:solidFill>
                <a:latin typeface="Poppins"/>
                <a:ea typeface="Poppins"/>
                <a:cs typeface="Poppins"/>
                <a:sym typeface="Poppins"/>
              </a:rPr>
              <a:t>Se agrupan por niveles </a:t>
            </a:r>
            <a:endParaRPr sz="1200">
              <a:solidFill>
                <a:schemeClr val="dk2"/>
              </a:solidFill>
              <a:latin typeface="Poppins"/>
              <a:ea typeface="Poppins"/>
              <a:cs typeface="Poppins"/>
              <a:sym typeface="Poppins"/>
            </a:endParaRPr>
          </a:p>
          <a:p>
            <a:pPr indent="-304800" lvl="0" marL="457200" rtl="0" algn="l">
              <a:lnSpc>
                <a:spcPct val="115000"/>
              </a:lnSpc>
              <a:spcBef>
                <a:spcPts val="0"/>
              </a:spcBef>
              <a:spcAft>
                <a:spcPts val="0"/>
              </a:spcAft>
              <a:buClr>
                <a:schemeClr val="dk2"/>
              </a:buClr>
              <a:buSzPts val="1200"/>
              <a:buFont typeface="Poppins"/>
              <a:buChar char="●"/>
            </a:pPr>
            <a:r>
              <a:rPr lang="en" sz="1200">
                <a:solidFill>
                  <a:schemeClr val="dk2"/>
                </a:solidFill>
                <a:latin typeface="Poppins"/>
                <a:ea typeface="Poppins"/>
                <a:cs typeface="Poppins"/>
                <a:sym typeface="Poppins"/>
              </a:rPr>
              <a:t>Algunos cursos, al finalizar, permiten pedir visa G1 para extender la </a:t>
            </a:r>
            <a:r>
              <a:rPr lang="en" sz="1200">
                <a:solidFill>
                  <a:schemeClr val="dk2"/>
                </a:solidFill>
                <a:latin typeface="Poppins"/>
                <a:ea typeface="Poppins"/>
                <a:cs typeface="Poppins"/>
                <a:sym typeface="Poppins"/>
              </a:rPr>
              <a:t>estadía</a:t>
            </a:r>
            <a:r>
              <a:rPr lang="en" sz="1200">
                <a:solidFill>
                  <a:schemeClr val="dk2"/>
                </a:solidFill>
                <a:latin typeface="Poppins"/>
                <a:ea typeface="Poppins"/>
                <a:cs typeface="Poppins"/>
                <a:sym typeface="Poppins"/>
              </a:rPr>
              <a:t> para trabajar</a:t>
            </a:r>
            <a:endParaRPr sz="1100">
              <a:solidFill>
                <a:schemeClr val="dk2"/>
              </a:solidFill>
              <a:latin typeface="Poppins"/>
              <a:ea typeface="Poppins"/>
              <a:cs typeface="Poppins"/>
              <a:sym typeface="Poppins"/>
            </a:endParaRPr>
          </a:p>
          <a:p>
            <a:pPr indent="0" lvl="0" marL="0" rtl="0" algn="l">
              <a:lnSpc>
                <a:spcPct val="115000"/>
              </a:lnSpc>
              <a:spcBef>
                <a:spcPts val="1000"/>
              </a:spcBef>
              <a:spcAft>
                <a:spcPts val="1000"/>
              </a:spcAft>
              <a:buClr>
                <a:schemeClr val="dk2"/>
              </a:buClr>
              <a:buSzPts val="1100"/>
              <a:buFont typeface="Arial"/>
              <a:buNone/>
            </a:pPr>
            <a:r>
              <a:rPr b="1" lang="en" sz="1200">
                <a:solidFill>
                  <a:schemeClr val="dk2"/>
                </a:solidFill>
                <a:latin typeface="Poppins"/>
                <a:ea typeface="Poppins"/>
                <a:cs typeface="Poppins"/>
                <a:sym typeface="Poppins"/>
              </a:rPr>
              <a:t>Nota</a:t>
            </a:r>
            <a:r>
              <a:rPr lang="en" sz="1200">
                <a:solidFill>
                  <a:schemeClr val="dk2"/>
                </a:solidFill>
                <a:latin typeface="Poppins"/>
                <a:ea typeface="Poppins"/>
                <a:cs typeface="Poppins"/>
                <a:sym typeface="Poppins"/>
              </a:rPr>
              <a:t>: Se puede trabajar en todos los cursos que sean + 25  semanas de estudio.</a:t>
            </a:r>
            <a:endParaRPr sz="1100">
              <a:solidFill>
                <a:schemeClr val="dk2"/>
              </a:solidFill>
              <a:latin typeface="Poppins"/>
              <a:ea typeface="Poppins"/>
              <a:cs typeface="Poppins"/>
              <a:sym typeface="Poppins"/>
            </a:endParaRPr>
          </a:p>
        </p:txBody>
      </p:sp>
      <p:sp>
        <p:nvSpPr>
          <p:cNvPr id="97" name="Google Shape;97;p16"/>
          <p:cNvSpPr txBox="1"/>
          <p:nvPr/>
        </p:nvSpPr>
        <p:spPr>
          <a:xfrm>
            <a:off x="399450" y="1324175"/>
            <a:ext cx="8287500" cy="1347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000"/>
              </a:spcBef>
              <a:spcAft>
                <a:spcPts val="0"/>
              </a:spcAft>
              <a:buNone/>
            </a:pPr>
            <a:r>
              <a:rPr b="1" i="1" lang="en" sz="1200">
                <a:solidFill>
                  <a:srgbClr val="3F46FC"/>
                </a:solidFill>
                <a:latin typeface="Poppins"/>
                <a:ea typeface="Poppins"/>
                <a:cs typeface="Poppins"/>
                <a:sym typeface="Poppins"/>
              </a:rPr>
              <a:t> ELICOS (Cursos de inglés): </a:t>
            </a:r>
            <a:r>
              <a:rPr lang="en" sz="1200" u="sng">
                <a:solidFill>
                  <a:schemeClr val="dk2"/>
                </a:solidFill>
                <a:latin typeface="Poppins"/>
                <a:ea typeface="Poppins"/>
                <a:cs typeface="Poppins"/>
                <a:sym typeface="Poppins"/>
              </a:rPr>
              <a:t>Fecha de inicio los lunes. </a:t>
            </a:r>
            <a:endParaRPr sz="1200" u="sng">
              <a:solidFill>
                <a:schemeClr val="dk2"/>
              </a:solidFill>
              <a:latin typeface="Poppins"/>
              <a:ea typeface="Poppins"/>
              <a:cs typeface="Poppins"/>
              <a:sym typeface="Poppins"/>
            </a:endParaRPr>
          </a:p>
          <a:p>
            <a:pPr indent="-304800" lvl="0" marL="457200" rtl="0" algn="l">
              <a:lnSpc>
                <a:spcPct val="115000"/>
              </a:lnSpc>
              <a:spcBef>
                <a:spcPts val="1000"/>
              </a:spcBef>
              <a:spcAft>
                <a:spcPts val="0"/>
              </a:spcAft>
              <a:buClr>
                <a:schemeClr val="dk2"/>
              </a:buClr>
              <a:buSzPts val="1200"/>
              <a:buFont typeface="Poppins"/>
              <a:buChar char="●"/>
            </a:pPr>
            <a:r>
              <a:rPr lang="en" sz="1200">
                <a:solidFill>
                  <a:schemeClr val="dk2"/>
                </a:solidFill>
                <a:latin typeface="Poppins"/>
                <a:ea typeface="Poppins"/>
                <a:cs typeface="Poppins"/>
                <a:sym typeface="Poppins"/>
              </a:rPr>
              <a:t>Inglés general.</a:t>
            </a:r>
            <a:endParaRPr sz="1200">
              <a:solidFill>
                <a:schemeClr val="dk2"/>
              </a:solidFill>
              <a:latin typeface="Poppins"/>
              <a:ea typeface="Poppins"/>
              <a:cs typeface="Poppins"/>
              <a:sym typeface="Poppins"/>
            </a:endParaRPr>
          </a:p>
          <a:p>
            <a:pPr indent="-304800" lvl="0" marL="457200" rtl="0" algn="l">
              <a:lnSpc>
                <a:spcPct val="115000"/>
              </a:lnSpc>
              <a:spcBef>
                <a:spcPts val="0"/>
              </a:spcBef>
              <a:spcAft>
                <a:spcPts val="0"/>
              </a:spcAft>
              <a:buClr>
                <a:schemeClr val="dk2"/>
              </a:buClr>
              <a:buSzPts val="1200"/>
              <a:buFont typeface="Poppins"/>
              <a:buChar char="●"/>
            </a:pPr>
            <a:r>
              <a:rPr lang="en" sz="1200">
                <a:solidFill>
                  <a:schemeClr val="dk2"/>
                </a:solidFill>
                <a:latin typeface="Poppins"/>
                <a:ea typeface="Poppins"/>
                <a:cs typeface="Poppins"/>
                <a:sym typeface="Poppins"/>
              </a:rPr>
              <a:t>Cursos intensivos de inglés.</a:t>
            </a:r>
            <a:endParaRPr sz="1200">
              <a:solidFill>
                <a:schemeClr val="dk2"/>
              </a:solidFill>
              <a:latin typeface="Poppins"/>
              <a:ea typeface="Poppins"/>
              <a:cs typeface="Poppins"/>
              <a:sym typeface="Poppins"/>
            </a:endParaRPr>
          </a:p>
          <a:p>
            <a:pPr indent="-304800" lvl="0" marL="457200" rtl="0" algn="l">
              <a:lnSpc>
                <a:spcPct val="115000"/>
              </a:lnSpc>
              <a:spcBef>
                <a:spcPts val="0"/>
              </a:spcBef>
              <a:spcAft>
                <a:spcPts val="0"/>
              </a:spcAft>
              <a:buClr>
                <a:schemeClr val="dk2"/>
              </a:buClr>
              <a:buSzPts val="1200"/>
              <a:buFont typeface="Poppins"/>
              <a:buChar char="●"/>
            </a:pPr>
            <a:r>
              <a:rPr lang="en" sz="1200">
                <a:solidFill>
                  <a:schemeClr val="dk2"/>
                </a:solidFill>
                <a:latin typeface="Poppins"/>
                <a:ea typeface="Poppins"/>
                <a:cs typeface="Poppins"/>
                <a:sym typeface="Poppins"/>
              </a:rPr>
              <a:t>Certificaciones de inglés.</a:t>
            </a:r>
            <a:br>
              <a:rPr lang="en" sz="1200">
                <a:solidFill>
                  <a:schemeClr val="dk2"/>
                </a:solidFill>
                <a:latin typeface="Poppins"/>
                <a:ea typeface="Poppins"/>
                <a:cs typeface="Poppins"/>
                <a:sym typeface="Poppins"/>
              </a:rPr>
            </a:br>
            <a:endParaRPr sz="1200">
              <a:solidFill>
                <a:schemeClr val="dk2"/>
              </a:solidFill>
              <a:latin typeface="Poppins"/>
              <a:ea typeface="Poppins"/>
              <a:cs typeface="Poppins"/>
              <a:sym typeface="Poppins"/>
            </a:endParaRPr>
          </a:p>
        </p:txBody>
      </p:sp>
      <p:pic>
        <p:nvPicPr>
          <p:cNvPr id="98" name="Google Shape;98;p16"/>
          <p:cNvPicPr preferRelativeResize="0"/>
          <p:nvPr/>
        </p:nvPicPr>
        <p:blipFill>
          <a:blip r:embed="rId3">
            <a:alphaModFix/>
          </a:blip>
          <a:stretch>
            <a:fillRect/>
          </a:stretch>
        </p:blipFill>
        <p:spPr>
          <a:xfrm>
            <a:off x="6537600" y="1598388"/>
            <a:ext cx="1681475" cy="16814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17"/>
          <p:cNvSpPr txBox="1"/>
          <p:nvPr/>
        </p:nvSpPr>
        <p:spPr>
          <a:xfrm>
            <a:off x="399450" y="499250"/>
            <a:ext cx="8345100" cy="4915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000"/>
              </a:spcBef>
              <a:spcAft>
                <a:spcPts val="0"/>
              </a:spcAft>
              <a:buNone/>
            </a:pPr>
            <a:r>
              <a:rPr b="1" lang="en" sz="2000">
                <a:solidFill>
                  <a:srgbClr val="3F46FC"/>
                </a:solidFill>
                <a:latin typeface="Poppins"/>
                <a:ea typeface="Poppins"/>
                <a:cs typeface="Poppins"/>
                <a:sym typeface="Poppins"/>
              </a:rPr>
              <a:t>Ofertas Académicas</a:t>
            </a:r>
            <a:endParaRPr b="1" sz="1100">
              <a:solidFill>
                <a:schemeClr val="dk2"/>
              </a:solidFill>
              <a:latin typeface="Poppins"/>
              <a:ea typeface="Poppins"/>
              <a:cs typeface="Poppins"/>
              <a:sym typeface="Poppins"/>
            </a:endParaRPr>
          </a:p>
          <a:p>
            <a:pPr indent="0" lvl="0" marL="0" rtl="0" algn="just">
              <a:lnSpc>
                <a:spcPct val="115000"/>
              </a:lnSpc>
              <a:spcBef>
                <a:spcPts val="1000"/>
              </a:spcBef>
              <a:spcAft>
                <a:spcPts val="0"/>
              </a:spcAft>
              <a:buClr>
                <a:schemeClr val="dk2"/>
              </a:buClr>
              <a:buSzPts val="1100"/>
              <a:buFont typeface="Arial"/>
              <a:buNone/>
            </a:pPr>
            <a:r>
              <a:rPr lang="en" sz="1200">
                <a:solidFill>
                  <a:srgbClr val="3F46FC"/>
                </a:solidFill>
                <a:latin typeface="Poppins"/>
                <a:ea typeface="Poppins"/>
                <a:cs typeface="Poppins"/>
                <a:sym typeface="Poppins"/>
              </a:rPr>
              <a:t>Tipos de cursos de inglés:</a:t>
            </a:r>
            <a:endParaRPr sz="1200">
              <a:solidFill>
                <a:srgbClr val="3F46FC"/>
              </a:solidFill>
              <a:latin typeface="Poppins"/>
              <a:ea typeface="Poppins"/>
              <a:cs typeface="Poppins"/>
              <a:sym typeface="Poppins"/>
            </a:endParaRPr>
          </a:p>
          <a:p>
            <a:pPr indent="-301625" lvl="0" marL="457200" rtl="0" algn="just">
              <a:lnSpc>
                <a:spcPct val="115000"/>
              </a:lnSpc>
              <a:spcBef>
                <a:spcPts val="1000"/>
              </a:spcBef>
              <a:spcAft>
                <a:spcPts val="0"/>
              </a:spcAft>
              <a:buClr>
                <a:schemeClr val="dk2"/>
              </a:buClr>
              <a:buSzPts val="1150"/>
              <a:buFont typeface="Poppins"/>
              <a:buChar char="●"/>
            </a:pPr>
            <a:r>
              <a:rPr b="1" lang="en" sz="1150">
                <a:solidFill>
                  <a:schemeClr val="dk2"/>
                </a:solidFill>
                <a:latin typeface="Poppins"/>
                <a:ea typeface="Poppins"/>
                <a:cs typeface="Poppins"/>
                <a:sym typeface="Poppins"/>
              </a:rPr>
              <a:t>Academic Year</a:t>
            </a:r>
            <a:r>
              <a:rPr lang="en" sz="1150">
                <a:solidFill>
                  <a:schemeClr val="dk2"/>
                </a:solidFill>
                <a:latin typeface="Poppins"/>
                <a:ea typeface="Poppins"/>
                <a:cs typeface="Poppins"/>
                <a:sym typeface="Poppins"/>
              </a:rPr>
              <a:t>: Es el curso </a:t>
            </a:r>
            <a:r>
              <a:rPr lang="en" sz="1150">
                <a:solidFill>
                  <a:schemeClr val="dk2"/>
                </a:solidFill>
                <a:latin typeface="Poppins"/>
                <a:ea typeface="Poppins"/>
                <a:cs typeface="Poppins"/>
                <a:sym typeface="Poppins"/>
              </a:rPr>
              <a:t>más</a:t>
            </a:r>
            <a:r>
              <a:rPr lang="en" sz="1150">
                <a:solidFill>
                  <a:schemeClr val="dk2"/>
                </a:solidFill>
                <a:latin typeface="Poppins"/>
                <a:ea typeface="Poppins"/>
                <a:cs typeface="Poppins"/>
                <a:sym typeface="Poppins"/>
              </a:rPr>
              <a:t> requerido. Consta de 25 semanas de General English y suele tener precio especial respecto a cursos de General English de menor cantidad de semanas. </a:t>
            </a:r>
            <a:endParaRPr sz="1150">
              <a:solidFill>
                <a:schemeClr val="dk2"/>
              </a:solidFill>
              <a:latin typeface="Poppins"/>
              <a:ea typeface="Poppins"/>
              <a:cs typeface="Poppins"/>
              <a:sym typeface="Poppins"/>
            </a:endParaRPr>
          </a:p>
          <a:p>
            <a:pPr indent="-301625" lvl="0" marL="457200" rtl="0" algn="just">
              <a:lnSpc>
                <a:spcPct val="115000"/>
              </a:lnSpc>
              <a:spcBef>
                <a:spcPts val="1000"/>
              </a:spcBef>
              <a:spcAft>
                <a:spcPts val="0"/>
              </a:spcAft>
              <a:buClr>
                <a:schemeClr val="dk2"/>
              </a:buClr>
              <a:buSzPts val="1150"/>
              <a:buFont typeface="Poppins"/>
              <a:buChar char="●"/>
            </a:pPr>
            <a:r>
              <a:rPr b="1" lang="en" sz="1150">
                <a:solidFill>
                  <a:schemeClr val="dk2"/>
                </a:solidFill>
                <a:latin typeface="Poppins"/>
                <a:ea typeface="Poppins"/>
                <a:cs typeface="Poppins"/>
                <a:sym typeface="Poppins"/>
              </a:rPr>
              <a:t>Exam Preparation</a:t>
            </a:r>
            <a:r>
              <a:rPr lang="en" sz="1150">
                <a:solidFill>
                  <a:schemeClr val="dk2"/>
                </a:solidFill>
                <a:latin typeface="Poppins"/>
                <a:ea typeface="Poppins"/>
                <a:cs typeface="Poppins"/>
                <a:sym typeface="Poppins"/>
              </a:rPr>
              <a:t>: cursos de preparación para rendir un examen específico. Los cursos de preparación para exámenes tales como IELTS/CAMBRIDGE/FCE no incluyen dentro de su currículo y precio el examen respectivo.</a:t>
            </a:r>
            <a:endParaRPr sz="1150">
              <a:solidFill>
                <a:schemeClr val="dk2"/>
              </a:solidFill>
              <a:latin typeface="Poppins"/>
              <a:ea typeface="Poppins"/>
              <a:cs typeface="Poppins"/>
              <a:sym typeface="Poppins"/>
            </a:endParaRPr>
          </a:p>
          <a:p>
            <a:pPr indent="-301625" lvl="0" marL="457200" rtl="0" algn="just">
              <a:lnSpc>
                <a:spcPct val="115000"/>
              </a:lnSpc>
              <a:spcBef>
                <a:spcPts val="1000"/>
              </a:spcBef>
              <a:spcAft>
                <a:spcPts val="0"/>
              </a:spcAft>
              <a:buClr>
                <a:schemeClr val="dk2"/>
              </a:buClr>
              <a:buSzPts val="1150"/>
              <a:buFont typeface="Poppins"/>
              <a:buChar char="●"/>
            </a:pPr>
            <a:r>
              <a:rPr b="1" lang="en" sz="1150">
                <a:solidFill>
                  <a:schemeClr val="dk2"/>
                </a:solidFill>
                <a:latin typeface="Poppins"/>
                <a:ea typeface="Poppins"/>
                <a:cs typeface="Poppins"/>
                <a:sym typeface="Poppins"/>
              </a:rPr>
              <a:t>Business English</a:t>
            </a:r>
            <a:r>
              <a:rPr lang="en" sz="1150">
                <a:solidFill>
                  <a:schemeClr val="dk2"/>
                </a:solidFill>
                <a:latin typeface="Poppins"/>
                <a:ea typeface="Poppins"/>
                <a:cs typeface="Poppins"/>
                <a:sym typeface="Poppins"/>
              </a:rPr>
              <a:t>: Inglés específico para negocios. Incluye vocabulario y capacitación para presentaciones y pitches. </a:t>
            </a:r>
            <a:endParaRPr sz="1150">
              <a:solidFill>
                <a:schemeClr val="dk2"/>
              </a:solidFill>
              <a:latin typeface="Poppins"/>
              <a:ea typeface="Poppins"/>
              <a:cs typeface="Poppins"/>
              <a:sym typeface="Poppins"/>
            </a:endParaRPr>
          </a:p>
          <a:p>
            <a:pPr indent="-301625" lvl="0" marL="457200" rtl="0" algn="just">
              <a:lnSpc>
                <a:spcPct val="115000"/>
              </a:lnSpc>
              <a:spcBef>
                <a:spcPts val="1000"/>
              </a:spcBef>
              <a:spcAft>
                <a:spcPts val="0"/>
              </a:spcAft>
              <a:buClr>
                <a:schemeClr val="dk2"/>
              </a:buClr>
              <a:buSzPts val="1150"/>
              <a:buFont typeface="Poppins"/>
              <a:buChar char="●"/>
            </a:pPr>
            <a:r>
              <a:rPr b="1" lang="en" sz="1150">
                <a:solidFill>
                  <a:schemeClr val="dk2"/>
                </a:solidFill>
                <a:latin typeface="Poppins"/>
                <a:ea typeface="Poppins"/>
                <a:cs typeface="Poppins"/>
                <a:sym typeface="Poppins"/>
              </a:rPr>
              <a:t>Intensives</a:t>
            </a:r>
            <a:r>
              <a:rPr lang="en" sz="1150">
                <a:solidFill>
                  <a:schemeClr val="dk2"/>
                </a:solidFill>
                <a:latin typeface="Poppins"/>
                <a:ea typeface="Poppins"/>
                <a:cs typeface="Poppins"/>
                <a:sym typeface="Poppins"/>
              </a:rPr>
              <a:t>: Cursos cortos de mayor cantidad horaria y de cursada. Suelen ser cursos que no superan las 12 semanas</a:t>
            </a:r>
            <a:endParaRPr sz="1150">
              <a:solidFill>
                <a:schemeClr val="dk2"/>
              </a:solidFill>
              <a:latin typeface="Poppins"/>
              <a:ea typeface="Poppins"/>
              <a:cs typeface="Poppins"/>
              <a:sym typeface="Poppins"/>
            </a:endParaRPr>
          </a:p>
          <a:p>
            <a:pPr indent="-301625" lvl="0" marL="457200" rtl="0" algn="just">
              <a:lnSpc>
                <a:spcPct val="115000"/>
              </a:lnSpc>
              <a:spcBef>
                <a:spcPts val="1000"/>
              </a:spcBef>
              <a:spcAft>
                <a:spcPts val="0"/>
              </a:spcAft>
              <a:buClr>
                <a:schemeClr val="dk2"/>
              </a:buClr>
              <a:buSzPts val="1150"/>
              <a:buFont typeface="Poppins"/>
              <a:buChar char="●"/>
            </a:pPr>
            <a:r>
              <a:rPr b="1" lang="en" sz="1150">
                <a:solidFill>
                  <a:schemeClr val="dk2"/>
                </a:solidFill>
                <a:latin typeface="Poppins"/>
                <a:ea typeface="Poppins"/>
                <a:cs typeface="Poppins"/>
                <a:sym typeface="Poppins"/>
              </a:rPr>
              <a:t>Renewals</a:t>
            </a:r>
            <a:r>
              <a:rPr lang="en" sz="1150">
                <a:solidFill>
                  <a:schemeClr val="dk2"/>
                </a:solidFill>
                <a:latin typeface="Poppins"/>
                <a:ea typeface="Poppins"/>
                <a:cs typeface="Poppins"/>
                <a:sym typeface="Poppins"/>
              </a:rPr>
              <a:t>: los renewals son renovaciones del año académico (Academic Year)</a:t>
            </a:r>
            <a:endParaRPr sz="1150">
              <a:solidFill>
                <a:schemeClr val="dk2"/>
              </a:solidFill>
              <a:latin typeface="Poppins"/>
              <a:ea typeface="Poppins"/>
              <a:cs typeface="Poppins"/>
              <a:sym typeface="Poppins"/>
            </a:endParaRPr>
          </a:p>
          <a:p>
            <a:pPr indent="0" lvl="0" marL="0" rtl="0" algn="just">
              <a:lnSpc>
                <a:spcPct val="115000"/>
              </a:lnSpc>
              <a:spcBef>
                <a:spcPts val="1000"/>
              </a:spcBef>
              <a:spcAft>
                <a:spcPts val="0"/>
              </a:spcAft>
              <a:buNone/>
            </a:pPr>
            <a:r>
              <a:rPr b="1" lang="en" sz="1150">
                <a:solidFill>
                  <a:schemeClr val="dk2"/>
                </a:solidFill>
                <a:latin typeface="Poppins"/>
                <a:ea typeface="Poppins"/>
                <a:cs typeface="Poppins"/>
                <a:sym typeface="Poppins"/>
              </a:rPr>
              <a:t>Importante</a:t>
            </a:r>
            <a:r>
              <a:rPr lang="en" sz="1150">
                <a:solidFill>
                  <a:schemeClr val="dk2"/>
                </a:solidFill>
                <a:latin typeface="Poppins"/>
                <a:ea typeface="Poppins"/>
                <a:cs typeface="Poppins"/>
                <a:sym typeface="Poppins"/>
              </a:rPr>
              <a:t>: TIE Examen: En Irlanda el gobierno exige pruebas de cursada. Este examen desde GrowPro incluimos por default.  porque es el más económico. Si el estudiante quisiera rendir otro como el IELTS puede hacer el cambio en destino.</a:t>
            </a:r>
            <a:endParaRPr sz="1150">
              <a:solidFill>
                <a:schemeClr val="dk2"/>
              </a:solidFill>
              <a:latin typeface="Poppins"/>
              <a:ea typeface="Poppins"/>
              <a:cs typeface="Poppins"/>
              <a:sym typeface="Poppins"/>
            </a:endParaRPr>
          </a:p>
          <a:p>
            <a:pPr indent="0" lvl="0" marL="0" rtl="0" algn="just">
              <a:lnSpc>
                <a:spcPct val="115000"/>
              </a:lnSpc>
              <a:spcBef>
                <a:spcPts val="1000"/>
              </a:spcBef>
              <a:spcAft>
                <a:spcPts val="0"/>
              </a:spcAft>
              <a:buClr>
                <a:schemeClr val="dk2"/>
              </a:buClr>
              <a:buSzPts val="1100"/>
              <a:buFont typeface="Arial"/>
              <a:buNone/>
            </a:pPr>
            <a:r>
              <a:t/>
            </a:r>
            <a:endParaRPr sz="1100">
              <a:solidFill>
                <a:schemeClr val="dk2"/>
              </a:solidFill>
              <a:latin typeface="Poppins"/>
              <a:ea typeface="Poppins"/>
              <a:cs typeface="Poppins"/>
              <a:sym typeface="Poppins"/>
            </a:endParaRPr>
          </a:p>
          <a:p>
            <a:pPr indent="0" lvl="0" marL="0" rtl="0" algn="l">
              <a:lnSpc>
                <a:spcPct val="115000"/>
              </a:lnSpc>
              <a:spcBef>
                <a:spcPts val="1000"/>
              </a:spcBef>
              <a:spcAft>
                <a:spcPts val="0"/>
              </a:spcAft>
              <a:buNone/>
            </a:pPr>
            <a:r>
              <a:t/>
            </a:r>
            <a:endParaRPr b="1" sz="1100">
              <a:solidFill>
                <a:srgbClr val="3F46FC"/>
              </a:solidFill>
              <a:latin typeface="Poppins"/>
              <a:ea typeface="Poppins"/>
              <a:cs typeface="Poppins"/>
              <a:sym typeface="Poppin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18"/>
          <p:cNvSpPr txBox="1"/>
          <p:nvPr/>
        </p:nvSpPr>
        <p:spPr>
          <a:xfrm>
            <a:off x="399450" y="727850"/>
            <a:ext cx="5748000" cy="4053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000"/>
              </a:spcBef>
              <a:spcAft>
                <a:spcPts val="0"/>
              </a:spcAft>
              <a:buNone/>
            </a:pPr>
            <a:r>
              <a:rPr b="1" lang="en" sz="2000">
                <a:solidFill>
                  <a:srgbClr val="3F46FC"/>
                </a:solidFill>
                <a:latin typeface="Poppins"/>
                <a:ea typeface="Poppins"/>
                <a:cs typeface="Poppins"/>
                <a:sym typeface="Poppins"/>
              </a:rPr>
              <a:t>Ofertas Académicas</a:t>
            </a:r>
            <a:endParaRPr b="1" sz="2000">
              <a:solidFill>
                <a:srgbClr val="3F46FC"/>
              </a:solidFill>
              <a:latin typeface="Poppins"/>
              <a:ea typeface="Poppins"/>
              <a:cs typeface="Poppins"/>
              <a:sym typeface="Poppins"/>
            </a:endParaRPr>
          </a:p>
          <a:p>
            <a:pPr indent="0" lvl="0" marL="0" rtl="0" algn="just">
              <a:lnSpc>
                <a:spcPct val="115000"/>
              </a:lnSpc>
              <a:spcBef>
                <a:spcPts val="1000"/>
              </a:spcBef>
              <a:spcAft>
                <a:spcPts val="0"/>
              </a:spcAft>
              <a:buNone/>
            </a:pPr>
            <a:r>
              <a:rPr lang="en" sz="1200">
                <a:solidFill>
                  <a:srgbClr val="3F46FC"/>
                </a:solidFill>
                <a:latin typeface="Poppins"/>
                <a:ea typeface="Poppins"/>
                <a:cs typeface="Poppins"/>
                <a:sym typeface="Poppins"/>
              </a:rPr>
              <a:t>Higher Education: </a:t>
            </a:r>
            <a:endParaRPr sz="1200">
              <a:solidFill>
                <a:srgbClr val="3F46FC"/>
              </a:solidFill>
              <a:latin typeface="Poppins"/>
              <a:ea typeface="Poppins"/>
              <a:cs typeface="Poppins"/>
              <a:sym typeface="Poppins"/>
            </a:endParaRPr>
          </a:p>
          <a:p>
            <a:pPr indent="0" lvl="0" marL="0" rtl="0" algn="just">
              <a:lnSpc>
                <a:spcPct val="115000"/>
              </a:lnSpc>
              <a:spcBef>
                <a:spcPts val="1000"/>
              </a:spcBef>
              <a:spcAft>
                <a:spcPts val="0"/>
              </a:spcAft>
              <a:buNone/>
            </a:pPr>
            <a:r>
              <a:rPr lang="en" sz="1200">
                <a:solidFill>
                  <a:schemeClr val="dk2"/>
                </a:solidFill>
                <a:latin typeface="Poppins"/>
                <a:ea typeface="Poppins"/>
                <a:cs typeface="Poppins"/>
                <a:sym typeface="Poppins"/>
              </a:rPr>
              <a:t>Varios tipos de educación universitaria distribuidos en nivel. </a:t>
            </a:r>
            <a:endParaRPr sz="1200">
              <a:solidFill>
                <a:schemeClr val="dk2"/>
              </a:solidFill>
              <a:latin typeface="Poppins"/>
              <a:ea typeface="Poppins"/>
              <a:cs typeface="Poppins"/>
              <a:sym typeface="Poppins"/>
            </a:endParaRPr>
          </a:p>
          <a:p>
            <a:pPr indent="0" lvl="0" marL="0" rtl="0" algn="just">
              <a:lnSpc>
                <a:spcPct val="115000"/>
              </a:lnSpc>
              <a:spcBef>
                <a:spcPts val="1000"/>
              </a:spcBef>
              <a:spcAft>
                <a:spcPts val="0"/>
              </a:spcAft>
              <a:buNone/>
            </a:pPr>
            <a:r>
              <a:rPr lang="en" sz="1200">
                <a:solidFill>
                  <a:schemeClr val="dk2"/>
                </a:solidFill>
                <a:latin typeface="Poppins"/>
                <a:ea typeface="Poppins"/>
                <a:cs typeface="Poppins"/>
                <a:sym typeface="Poppins"/>
              </a:rPr>
              <a:t>Estos diplomas permiten trabajar mientras uno estudia y algunos, una vez completados, otorgan una visa para poder trabajar full time durante un tiempo en el país.</a:t>
            </a:r>
            <a:endParaRPr sz="1200">
              <a:solidFill>
                <a:schemeClr val="dk2"/>
              </a:solidFill>
              <a:latin typeface="Poppins"/>
              <a:ea typeface="Poppins"/>
              <a:cs typeface="Poppins"/>
              <a:sym typeface="Poppins"/>
            </a:endParaRPr>
          </a:p>
          <a:p>
            <a:pPr indent="-304800" lvl="0" marL="457200" rtl="0" algn="just">
              <a:lnSpc>
                <a:spcPct val="115000"/>
              </a:lnSpc>
              <a:spcBef>
                <a:spcPts val="1000"/>
              </a:spcBef>
              <a:spcAft>
                <a:spcPts val="0"/>
              </a:spcAft>
              <a:buClr>
                <a:schemeClr val="dk2"/>
              </a:buClr>
              <a:buSzPts val="1200"/>
              <a:buFont typeface="Poppins"/>
              <a:buChar char="●"/>
            </a:pPr>
            <a:r>
              <a:rPr b="1" lang="en" sz="1200">
                <a:solidFill>
                  <a:schemeClr val="dk2"/>
                </a:solidFill>
                <a:latin typeface="Poppins"/>
                <a:ea typeface="Poppins"/>
                <a:cs typeface="Poppins"/>
                <a:sym typeface="Poppins"/>
              </a:rPr>
              <a:t>Level 7 Bachelors</a:t>
            </a:r>
            <a:r>
              <a:rPr lang="en" sz="1200">
                <a:solidFill>
                  <a:schemeClr val="dk2"/>
                </a:solidFill>
                <a:latin typeface="Poppins"/>
                <a:ea typeface="Poppins"/>
                <a:cs typeface="Poppins"/>
                <a:sym typeface="Poppins"/>
              </a:rPr>
              <a:t>, no da visa full time (G1) al terminar.</a:t>
            </a:r>
            <a:endParaRPr sz="1200">
              <a:solidFill>
                <a:schemeClr val="dk2"/>
              </a:solidFill>
              <a:latin typeface="Poppins"/>
              <a:ea typeface="Poppins"/>
              <a:cs typeface="Poppins"/>
              <a:sym typeface="Poppins"/>
            </a:endParaRPr>
          </a:p>
          <a:p>
            <a:pPr indent="-304800" lvl="0" marL="457200" rtl="0" algn="just">
              <a:lnSpc>
                <a:spcPct val="115000"/>
              </a:lnSpc>
              <a:spcBef>
                <a:spcPts val="1000"/>
              </a:spcBef>
              <a:spcAft>
                <a:spcPts val="0"/>
              </a:spcAft>
              <a:buClr>
                <a:schemeClr val="dk2"/>
              </a:buClr>
              <a:buSzPts val="1200"/>
              <a:buFont typeface="Poppins"/>
              <a:buChar char="●"/>
            </a:pPr>
            <a:r>
              <a:rPr b="1" lang="en" sz="1200">
                <a:solidFill>
                  <a:schemeClr val="dk2"/>
                </a:solidFill>
                <a:latin typeface="Poppins"/>
                <a:ea typeface="Poppins"/>
                <a:cs typeface="Poppins"/>
                <a:sym typeface="Poppins"/>
              </a:rPr>
              <a:t>Level 8 Honours Bachelor</a:t>
            </a:r>
            <a:r>
              <a:rPr lang="en" sz="1200">
                <a:solidFill>
                  <a:schemeClr val="dk2"/>
                </a:solidFill>
                <a:latin typeface="Poppins"/>
                <a:ea typeface="Poppins"/>
                <a:cs typeface="Poppins"/>
                <a:sym typeface="Poppins"/>
              </a:rPr>
              <a:t>, da 1 año de visa full time para poder trabajar (G1).</a:t>
            </a:r>
            <a:endParaRPr sz="1200">
              <a:solidFill>
                <a:schemeClr val="dk2"/>
              </a:solidFill>
              <a:latin typeface="Poppins"/>
              <a:ea typeface="Poppins"/>
              <a:cs typeface="Poppins"/>
              <a:sym typeface="Poppins"/>
            </a:endParaRPr>
          </a:p>
          <a:p>
            <a:pPr indent="-304800" lvl="0" marL="457200" rtl="0" algn="just">
              <a:lnSpc>
                <a:spcPct val="115000"/>
              </a:lnSpc>
              <a:spcBef>
                <a:spcPts val="1000"/>
              </a:spcBef>
              <a:spcAft>
                <a:spcPts val="0"/>
              </a:spcAft>
              <a:buClr>
                <a:schemeClr val="dk2"/>
              </a:buClr>
              <a:buSzPts val="1200"/>
              <a:buFont typeface="Poppins"/>
              <a:buChar char="●"/>
            </a:pPr>
            <a:r>
              <a:rPr b="1" lang="en" sz="1200">
                <a:solidFill>
                  <a:schemeClr val="dk2"/>
                </a:solidFill>
                <a:latin typeface="Poppins"/>
                <a:ea typeface="Poppins"/>
                <a:cs typeface="Poppins"/>
                <a:sym typeface="Poppins"/>
              </a:rPr>
              <a:t>Level 9 Masters</a:t>
            </a:r>
            <a:r>
              <a:rPr lang="en" sz="1200">
                <a:solidFill>
                  <a:schemeClr val="dk2"/>
                </a:solidFill>
                <a:latin typeface="Poppins"/>
                <a:ea typeface="Poppins"/>
                <a:cs typeface="Poppins"/>
                <a:sym typeface="Poppins"/>
              </a:rPr>
              <a:t> da 2 años de visa full time para trabajar (G1).</a:t>
            </a:r>
            <a:endParaRPr sz="1200">
              <a:solidFill>
                <a:schemeClr val="dk2"/>
              </a:solidFill>
              <a:latin typeface="Poppins"/>
              <a:ea typeface="Poppins"/>
              <a:cs typeface="Poppins"/>
              <a:sym typeface="Poppins"/>
            </a:endParaRPr>
          </a:p>
          <a:p>
            <a:pPr indent="0" lvl="0" marL="0" rtl="0" algn="just">
              <a:lnSpc>
                <a:spcPct val="115000"/>
              </a:lnSpc>
              <a:spcBef>
                <a:spcPts val="1000"/>
              </a:spcBef>
              <a:spcAft>
                <a:spcPts val="0"/>
              </a:spcAft>
              <a:buNone/>
            </a:pPr>
            <a:r>
              <a:t/>
            </a:r>
            <a:endParaRPr b="1" sz="1200">
              <a:solidFill>
                <a:schemeClr val="dk2"/>
              </a:solidFill>
              <a:latin typeface="Poppins"/>
              <a:ea typeface="Poppins"/>
              <a:cs typeface="Poppins"/>
              <a:sym typeface="Poppins"/>
            </a:endParaRPr>
          </a:p>
          <a:p>
            <a:pPr indent="0" lvl="0" marL="0" rtl="0" algn="just">
              <a:lnSpc>
                <a:spcPct val="115000"/>
              </a:lnSpc>
              <a:spcBef>
                <a:spcPts val="0"/>
              </a:spcBef>
              <a:spcAft>
                <a:spcPts val="0"/>
              </a:spcAft>
              <a:buNone/>
            </a:pPr>
            <a:r>
              <a:t/>
            </a:r>
            <a:endParaRPr sz="1100">
              <a:solidFill>
                <a:schemeClr val="dk2"/>
              </a:solidFill>
              <a:latin typeface="Poppins"/>
              <a:ea typeface="Poppins"/>
              <a:cs typeface="Poppins"/>
              <a:sym typeface="Poppins"/>
            </a:endParaRPr>
          </a:p>
          <a:p>
            <a:pPr indent="0" lvl="0" marL="0" rtl="0" algn="l">
              <a:lnSpc>
                <a:spcPct val="115000"/>
              </a:lnSpc>
              <a:spcBef>
                <a:spcPts val="1000"/>
              </a:spcBef>
              <a:spcAft>
                <a:spcPts val="0"/>
              </a:spcAft>
              <a:buNone/>
            </a:pPr>
            <a:r>
              <a:t/>
            </a:r>
            <a:endParaRPr b="1" sz="1100">
              <a:solidFill>
                <a:srgbClr val="3F46FC"/>
              </a:solidFill>
              <a:latin typeface="Poppins"/>
              <a:ea typeface="Poppins"/>
              <a:cs typeface="Poppins"/>
              <a:sym typeface="Poppins"/>
            </a:endParaRPr>
          </a:p>
        </p:txBody>
      </p:sp>
      <p:pic>
        <p:nvPicPr>
          <p:cNvPr id="109" name="Google Shape;109;p18"/>
          <p:cNvPicPr preferRelativeResize="0"/>
          <p:nvPr/>
        </p:nvPicPr>
        <p:blipFill>
          <a:blip r:embed="rId3">
            <a:alphaModFix/>
          </a:blip>
          <a:stretch>
            <a:fillRect/>
          </a:stretch>
        </p:blipFill>
        <p:spPr>
          <a:xfrm>
            <a:off x="6783425" y="1839950"/>
            <a:ext cx="1411600" cy="14116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19"/>
          <p:cNvSpPr txBox="1"/>
          <p:nvPr/>
        </p:nvSpPr>
        <p:spPr>
          <a:xfrm>
            <a:off x="370650" y="583450"/>
            <a:ext cx="8345100" cy="492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000"/>
              </a:spcBef>
              <a:spcAft>
                <a:spcPts val="0"/>
              </a:spcAft>
              <a:buNone/>
            </a:pPr>
            <a:r>
              <a:rPr b="1" lang="en" sz="2000">
                <a:solidFill>
                  <a:srgbClr val="3F46FC"/>
                </a:solidFill>
                <a:latin typeface="Poppins"/>
                <a:ea typeface="Poppins"/>
                <a:cs typeface="Poppins"/>
                <a:sym typeface="Poppins"/>
              </a:rPr>
              <a:t>Visado</a:t>
            </a:r>
            <a:endParaRPr sz="1500">
              <a:solidFill>
                <a:srgbClr val="3F46FC"/>
              </a:solidFill>
              <a:latin typeface="Poppins"/>
              <a:ea typeface="Poppins"/>
              <a:cs typeface="Poppins"/>
              <a:sym typeface="Poppins"/>
            </a:endParaRPr>
          </a:p>
        </p:txBody>
      </p:sp>
      <p:sp>
        <p:nvSpPr>
          <p:cNvPr id="115" name="Google Shape;115;p19"/>
          <p:cNvSpPr txBox="1"/>
          <p:nvPr/>
        </p:nvSpPr>
        <p:spPr>
          <a:xfrm>
            <a:off x="428250" y="1015900"/>
            <a:ext cx="5829000" cy="4435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000"/>
              </a:spcBef>
              <a:spcAft>
                <a:spcPts val="0"/>
              </a:spcAft>
              <a:buNone/>
            </a:pPr>
            <a:r>
              <a:rPr lang="en" sz="1200">
                <a:solidFill>
                  <a:srgbClr val="0000FF"/>
                </a:solidFill>
                <a:latin typeface="Poppins"/>
                <a:ea typeface="Poppins"/>
                <a:cs typeface="Poppins"/>
                <a:sym typeface="Poppins"/>
              </a:rPr>
              <a:t>Podemos dividir a estudiantes en 3 grupos </a:t>
            </a:r>
            <a:r>
              <a:rPr lang="en" sz="1200">
                <a:solidFill>
                  <a:srgbClr val="0000FF"/>
                </a:solidFill>
                <a:latin typeface="Poppins"/>
                <a:ea typeface="Poppins"/>
                <a:cs typeface="Poppins"/>
                <a:sym typeface="Poppins"/>
              </a:rPr>
              <a:t>según</a:t>
            </a:r>
            <a:r>
              <a:rPr lang="en" sz="1200">
                <a:solidFill>
                  <a:srgbClr val="0000FF"/>
                </a:solidFill>
                <a:latin typeface="Poppins"/>
                <a:ea typeface="Poppins"/>
                <a:cs typeface="Poppins"/>
                <a:sym typeface="Poppins"/>
              </a:rPr>
              <a:t> nacionalidad</a:t>
            </a:r>
            <a:endParaRPr sz="1200">
              <a:solidFill>
                <a:srgbClr val="0000FF"/>
              </a:solidFill>
              <a:latin typeface="Poppins"/>
              <a:ea typeface="Poppins"/>
              <a:cs typeface="Poppins"/>
              <a:sym typeface="Poppins"/>
            </a:endParaRPr>
          </a:p>
          <a:p>
            <a:pPr indent="0" lvl="0" marL="0" rtl="0" algn="just">
              <a:lnSpc>
                <a:spcPct val="115000"/>
              </a:lnSpc>
              <a:spcBef>
                <a:spcPts val="1000"/>
              </a:spcBef>
              <a:spcAft>
                <a:spcPts val="0"/>
              </a:spcAft>
              <a:buClr>
                <a:schemeClr val="dk2"/>
              </a:buClr>
              <a:buSzPts val="1100"/>
              <a:buFont typeface="Arial"/>
              <a:buNone/>
            </a:pPr>
            <a:r>
              <a:rPr b="1" lang="en" sz="1200">
                <a:solidFill>
                  <a:schemeClr val="dk2"/>
                </a:solidFill>
                <a:latin typeface="Poppins"/>
                <a:ea typeface="Poppins"/>
                <a:cs typeface="Poppins"/>
                <a:sym typeface="Poppins"/>
              </a:rPr>
              <a:t>Grupo 1:</a:t>
            </a:r>
            <a:endParaRPr b="1" sz="1200">
              <a:solidFill>
                <a:schemeClr val="dk2"/>
              </a:solidFill>
              <a:latin typeface="Poppins"/>
              <a:ea typeface="Poppins"/>
              <a:cs typeface="Poppins"/>
              <a:sym typeface="Poppins"/>
            </a:endParaRPr>
          </a:p>
          <a:p>
            <a:pPr indent="0" lvl="0" marL="0" rtl="0" algn="just">
              <a:lnSpc>
                <a:spcPct val="115000"/>
              </a:lnSpc>
              <a:spcBef>
                <a:spcPts val="0"/>
              </a:spcBef>
              <a:spcAft>
                <a:spcPts val="0"/>
              </a:spcAft>
              <a:buClr>
                <a:schemeClr val="dk2"/>
              </a:buClr>
              <a:buSzPts val="1100"/>
              <a:buFont typeface="Arial"/>
              <a:buNone/>
            </a:pPr>
            <a:r>
              <a:rPr lang="en" sz="1200">
                <a:solidFill>
                  <a:schemeClr val="dk2"/>
                </a:solidFill>
                <a:latin typeface="Poppins"/>
                <a:ea typeface="Poppins"/>
                <a:cs typeface="Poppins"/>
                <a:sym typeface="Poppins"/>
              </a:rPr>
              <a:t>Europeos. No requieren ningún tipo de  visa para ingresar. Con su pasaporte están habilitados para estudiar y trabajar.</a:t>
            </a:r>
            <a:endParaRPr sz="1200">
              <a:solidFill>
                <a:schemeClr val="dk2"/>
              </a:solidFill>
              <a:latin typeface="Poppins"/>
              <a:ea typeface="Poppins"/>
              <a:cs typeface="Poppins"/>
              <a:sym typeface="Poppins"/>
            </a:endParaRPr>
          </a:p>
          <a:p>
            <a:pPr indent="0" lvl="0" marL="0" rtl="0" algn="just">
              <a:lnSpc>
                <a:spcPct val="115000"/>
              </a:lnSpc>
              <a:spcBef>
                <a:spcPts val="0"/>
              </a:spcBef>
              <a:spcAft>
                <a:spcPts val="0"/>
              </a:spcAft>
              <a:buClr>
                <a:schemeClr val="dk2"/>
              </a:buClr>
              <a:buSzPts val="1100"/>
              <a:buFont typeface="Arial"/>
              <a:buNone/>
            </a:pPr>
            <a:r>
              <a:t/>
            </a:r>
            <a:endParaRPr sz="1200">
              <a:solidFill>
                <a:schemeClr val="dk2"/>
              </a:solidFill>
              <a:latin typeface="Poppins"/>
              <a:ea typeface="Poppins"/>
              <a:cs typeface="Poppins"/>
              <a:sym typeface="Poppins"/>
            </a:endParaRPr>
          </a:p>
          <a:p>
            <a:pPr indent="0" lvl="0" marL="0" rtl="0" algn="just">
              <a:lnSpc>
                <a:spcPct val="115000"/>
              </a:lnSpc>
              <a:spcBef>
                <a:spcPts val="1000"/>
              </a:spcBef>
              <a:spcAft>
                <a:spcPts val="0"/>
              </a:spcAft>
              <a:buClr>
                <a:schemeClr val="dk2"/>
              </a:buClr>
              <a:buSzPts val="1100"/>
              <a:buFont typeface="Arial"/>
              <a:buNone/>
            </a:pPr>
            <a:r>
              <a:rPr b="1" lang="en" sz="1200">
                <a:solidFill>
                  <a:schemeClr val="dk2"/>
                </a:solidFill>
                <a:latin typeface="Poppins"/>
                <a:ea typeface="Poppins"/>
                <a:cs typeface="Poppins"/>
                <a:sym typeface="Poppins"/>
              </a:rPr>
              <a:t>Grupo 2:</a:t>
            </a:r>
            <a:endParaRPr b="1" sz="1200">
              <a:solidFill>
                <a:schemeClr val="dk2"/>
              </a:solidFill>
              <a:latin typeface="Poppins"/>
              <a:ea typeface="Poppins"/>
              <a:cs typeface="Poppins"/>
              <a:sym typeface="Poppins"/>
            </a:endParaRPr>
          </a:p>
          <a:p>
            <a:pPr indent="0" lvl="0" marL="0" rtl="0" algn="just">
              <a:lnSpc>
                <a:spcPct val="115000"/>
              </a:lnSpc>
              <a:spcBef>
                <a:spcPts val="0"/>
              </a:spcBef>
              <a:spcAft>
                <a:spcPts val="0"/>
              </a:spcAft>
              <a:buNone/>
            </a:pPr>
            <a:r>
              <a:rPr lang="en" sz="1200">
                <a:solidFill>
                  <a:schemeClr val="dk2"/>
                </a:solidFill>
                <a:latin typeface="Poppins"/>
                <a:ea typeface="Poppins"/>
                <a:cs typeface="Poppins"/>
                <a:sym typeface="Poppins"/>
              </a:rPr>
              <a:t>Países</a:t>
            </a:r>
            <a:r>
              <a:rPr lang="en" sz="1200">
                <a:solidFill>
                  <a:schemeClr val="dk2"/>
                </a:solidFill>
                <a:latin typeface="Poppins"/>
                <a:ea typeface="Poppins"/>
                <a:cs typeface="Poppins"/>
                <a:sym typeface="Poppins"/>
              </a:rPr>
              <a:t> que no necesitan tramitar visa de ingreso al </a:t>
            </a:r>
            <a:r>
              <a:rPr lang="en" sz="1200">
                <a:solidFill>
                  <a:schemeClr val="dk2"/>
                </a:solidFill>
                <a:latin typeface="Poppins"/>
                <a:ea typeface="Poppins"/>
                <a:cs typeface="Poppins"/>
                <a:sym typeface="Poppins"/>
              </a:rPr>
              <a:t>país</a:t>
            </a:r>
            <a:r>
              <a:rPr lang="en" sz="1200">
                <a:solidFill>
                  <a:schemeClr val="dk2"/>
                </a:solidFill>
                <a:latin typeface="Poppins"/>
                <a:ea typeface="Poppins"/>
                <a:cs typeface="Poppins"/>
                <a:sym typeface="Poppins"/>
              </a:rPr>
              <a:t>. </a:t>
            </a:r>
            <a:r>
              <a:rPr lang="en" sz="1200">
                <a:solidFill>
                  <a:schemeClr val="dk2"/>
                </a:solidFill>
                <a:latin typeface="Poppins"/>
                <a:ea typeface="Poppins"/>
                <a:cs typeface="Poppins"/>
                <a:sym typeface="Poppins"/>
              </a:rPr>
              <a:t>México</a:t>
            </a:r>
            <a:r>
              <a:rPr lang="en" sz="1200">
                <a:solidFill>
                  <a:schemeClr val="dk2"/>
                </a:solidFill>
                <a:latin typeface="Poppins"/>
                <a:ea typeface="Poppins"/>
                <a:cs typeface="Poppins"/>
                <a:sym typeface="Poppins"/>
              </a:rPr>
              <a:t>, Argentina, Chile, Uruguay, Guatemala, Honduras y Bolivia, entre otros. </a:t>
            </a:r>
            <a:endParaRPr sz="1200">
              <a:solidFill>
                <a:schemeClr val="dk2"/>
              </a:solidFill>
              <a:latin typeface="Poppins"/>
              <a:ea typeface="Poppins"/>
              <a:cs typeface="Poppins"/>
              <a:sym typeface="Poppins"/>
            </a:endParaRPr>
          </a:p>
          <a:p>
            <a:pPr indent="-304800" lvl="0" marL="457200" rtl="0" algn="just">
              <a:lnSpc>
                <a:spcPct val="115000"/>
              </a:lnSpc>
              <a:spcBef>
                <a:spcPts val="1000"/>
              </a:spcBef>
              <a:spcAft>
                <a:spcPts val="0"/>
              </a:spcAft>
              <a:buClr>
                <a:schemeClr val="dk2"/>
              </a:buClr>
              <a:buSzPts val="1200"/>
              <a:buFont typeface="Poppins"/>
              <a:buChar char="●"/>
            </a:pPr>
            <a:r>
              <a:rPr lang="en" sz="1200">
                <a:solidFill>
                  <a:schemeClr val="dk2"/>
                </a:solidFill>
                <a:latin typeface="Poppins"/>
                <a:ea typeface="Poppins"/>
                <a:cs typeface="Poppins"/>
                <a:sym typeface="Poppins"/>
              </a:rPr>
              <a:t>Al momento de llegar a Irlanda debe presentar la carta de la escuela y el pago del curso en migraciones. </a:t>
            </a:r>
            <a:endParaRPr sz="1200">
              <a:solidFill>
                <a:schemeClr val="dk2"/>
              </a:solidFill>
              <a:latin typeface="Poppins"/>
              <a:ea typeface="Poppins"/>
              <a:cs typeface="Poppins"/>
              <a:sym typeface="Poppins"/>
            </a:endParaRPr>
          </a:p>
          <a:p>
            <a:pPr indent="-304800" lvl="0" marL="457200" rtl="0" algn="just">
              <a:lnSpc>
                <a:spcPct val="115000"/>
              </a:lnSpc>
              <a:spcBef>
                <a:spcPts val="1000"/>
              </a:spcBef>
              <a:spcAft>
                <a:spcPts val="0"/>
              </a:spcAft>
              <a:buClr>
                <a:schemeClr val="dk2"/>
              </a:buClr>
              <a:buSzPts val="1200"/>
              <a:buFont typeface="Poppins"/>
              <a:buChar char="●"/>
            </a:pPr>
            <a:r>
              <a:rPr lang="en" sz="1200">
                <a:solidFill>
                  <a:schemeClr val="dk2"/>
                </a:solidFill>
                <a:latin typeface="Poppins"/>
                <a:ea typeface="Poppins"/>
                <a:cs typeface="Poppins"/>
                <a:sym typeface="Poppins"/>
              </a:rPr>
              <a:t>Luego, </a:t>
            </a:r>
            <a:r>
              <a:rPr lang="en" sz="1200">
                <a:solidFill>
                  <a:schemeClr val="dk2"/>
                </a:solidFill>
                <a:latin typeface="Poppins"/>
                <a:ea typeface="Poppins"/>
                <a:cs typeface="Poppins"/>
                <a:sym typeface="Poppins"/>
              </a:rPr>
              <a:t>deberán</a:t>
            </a:r>
            <a:r>
              <a:rPr lang="en" sz="1200">
                <a:solidFill>
                  <a:schemeClr val="dk2"/>
                </a:solidFill>
                <a:latin typeface="Poppins"/>
                <a:ea typeface="Poppins"/>
                <a:cs typeface="Poppins"/>
                <a:sym typeface="Poppins"/>
              </a:rPr>
              <a:t> solicitar turno para tramitar </a:t>
            </a:r>
            <a:r>
              <a:rPr b="1" lang="en" sz="1200">
                <a:solidFill>
                  <a:schemeClr val="dk2"/>
                </a:solidFill>
                <a:latin typeface="Poppins"/>
                <a:ea typeface="Poppins"/>
                <a:cs typeface="Poppins"/>
                <a:sym typeface="Poppins"/>
              </a:rPr>
              <a:t>IRP </a:t>
            </a:r>
            <a:r>
              <a:rPr lang="en" sz="1200">
                <a:solidFill>
                  <a:schemeClr val="dk2"/>
                </a:solidFill>
                <a:latin typeface="Poppins"/>
                <a:ea typeface="Poppins"/>
                <a:cs typeface="Poppins"/>
                <a:sym typeface="Poppins"/>
              </a:rPr>
              <a:t>(Irish Residency Permit) y el </a:t>
            </a:r>
            <a:r>
              <a:rPr b="1" lang="en" sz="1200">
                <a:solidFill>
                  <a:schemeClr val="dk2"/>
                </a:solidFill>
                <a:latin typeface="Poppins"/>
                <a:ea typeface="Poppins"/>
                <a:cs typeface="Poppins"/>
                <a:sym typeface="Poppins"/>
              </a:rPr>
              <a:t>PPS </a:t>
            </a:r>
            <a:r>
              <a:rPr lang="en" sz="1200">
                <a:solidFill>
                  <a:schemeClr val="dk2"/>
                </a:solidFill>
                <a:latin typeface="Poppins"/>
                <a:ea typeface="Poppins"/>
                <a:cs typeface="Poppins"/>
                <a:sym typeface="Poppins"/>
              </a:rPr>
              <a:t>(número de seguridad social)</a:t>
            </a:r>
            <a:endParaRPr sz="1200">
              <a:solidFill>
                <a:schemeClr val="dk2"/>
              </a:solidFill>
              <a:latin typeface="Poppins"/>
              <a:ea typeface="Poppins"/>
              <a:cs typeface="Poppins"/>
              <a:sym typeface="Poppins"/>
            </a:endParaRPr>
          </a:p>
          <a:p>
            <a:pPr indent="0" lvl="0" marL="0" rtl="0" algn="just">
              <a:lnSpc>
                <a:spcPct val="115000"/>
              </a:lnSpc>
              <a:spcBef>
                <a:spcPts val="0"/>
              </a:spcBef>
              <a:spcAft>
                <a:spcPts val="0"/>
              </a:spcAft>
              <a:buClr>
                <a:schemeClr val="dk2"/>
              </a:buClr>
              <a:buSzPts val="1100"/>
              <a:buFont typeface="Arial"/>
              <a:buNone/>
            </a:pPr>
            <a:r>
              <a:t/>
            </a:r>
            <a:endParaRPr sz="1100">
              <a:solidFill>
                <a:schemeClr val="dk2"/>
              </a:solidFill>
              <a:latin typeface="Poppins"/>
              <a:ea typeface="Poppins"/>
              <a:cs typeface="Poppins"/>
              <a:sym typeface="Poppins"/>
            </a:endParaRPr>
          </a:p>
          <a:p>
            <a:pPr indent="0" lvl="0" marL="0" rtl="0" algn="l">
              <a:lnSpc>
                <a:spcPct val="115000"/>
              </a:lnSpc>
              <a:spcBef>
                <a:spcPts val="1000"/>
              </a:spcBef>
              <a:spcAft>
                <a:spcPts val="0"/>
              </a:spcAft>
              <a:buNone/>
            </a:pPr>
            <a:r>
              <a:t/>
            </a:r>
            <a:endParaRPr sz="1200">
              <a:solidFill>
                <a:srgbClr val="0000FF"/>
              </a:solidFill>
              <a:latin typeface="Poppins"/>
              <a:ea typeface="Poppins"/>
              <a:cs typeface="Poppins"/>
              <a:sym typeface="Poppins"/>
            </a:endParaRPr>
          </a:p>
          <a:p>
            <a:pPr indent="0" lvl="0" marL="0" rtl="0" algn="l">
              <a:lnSpc>
                <a:spcPct val="115000"/>
              </a:lnSpc>
              <a:spcBef>
                <a:spcPts val="1000"/>
              </a:spcBef>
              <a:spcAft>
                <a:spcPts val="0"/>
              </a:spcAft>
              <a:buNone/>
            </a:pPr>
            <a:r>
              <a:t/>
            </a:r>
            <a:endParaRPr sz="1200">
              <a:solidFill>
                <a:srgbClr val="0000FF"/>
              </a:solidFill>
              <a:latin typeface="Poppins"/>
              <a:ea typeface="Poppins"/>
              <a:cs typeface="Poppins"/>
              <a:sym typeface="Poppins"/>
            </a:endParaRPr>
          </a:p>
          <a:p>
            <a:pPr indent="0" lvl="0" marL="0" rtl="0" algn="l">
              <a:lnSpc>
                <a:spcPct val="115000"/>
              </a:lnSpc>
              <a:spcBef>
                <a:spcPts val="1000"/>
              </a:spcBef>
              <a:spcAft>
                <a:spcPts val="1000"/>
              </a:spcAft>
              <a:buNone/>
            </a:pPr>
            <a:r>
              <a:t/>
            </a:r>
            <a:endParaRPr sz="1200">
              <a:solidFill>
                <a:srgbClr val="0000FF"/>
              </a:solidFill>
              <a:latin typeface="Poppins"/>
              <a:ea typeface="Poppins"/>
              <a:cs typeface="Poppins"/>
              <a:sym typeface="Poppins"/>
            </a:endParaRPr>
          </a:p>
        </p:txBody>
      </p:sp>
      <p:pic>
        <p:nvPicPr>
          <p:cNvPr id="116" name="Google Shape;116;p19"/>
          <p:cNvPicPr preferRelativeResize="0"/>
          <p:nvPr/>
        </p:nvPicPr>
        <p:blipFill>
          <a:blip r:embed="rId3">
            <a:alphaModFix/>
          </a:blip>
          <a:stretch>
            <a:fillRect/>
          </a:stretch>
        </p:blipFill>
        <p:spPr>
          <a:xfrm>
            <a:off x="6765300" y="1917525"/>
            <a:ext cx="1455275" cy="14552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20"/>
          <p:cNvSpPr txBox="1"/>
          <p:nvPr/>
        </p:nvSpPr>
        <p:spPr>
          <a:xfrm>
            <a:off x="370650" y="583450"/>
            <a:ext cx="8345100" cy="492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000"/>
              </a:spcBef>
              <a:spcAft>
                <a:spcPts val="0"/>
              </a:spcAft>
              <a:buNone/>
            </a:pPr>
            <a:r>
              <a:rPr b="1" lang="en" sz="2000">
                <a:solidFill>
                  <a:srgbClr val="3F46FC"/>
                </a:solidFill>
                <a:latin typeface="Poppins"/>
                <a:ea typeface="Poppins"/>
                <a:cs typeface="Poppins"/>
                <a:sym typeface="Poppins"/>
              </a:rPr>
              <a:t>Visado</a:t>
            </a:r>
            <a:endParaRPr sz="1500">
              <a:solidFill>
                <a:srgbClr val="3F46FC"/>
              </a:solidFill>
              <a:latin typeface="Poppins"/>
              <a:ea typeface="Poppins"/>
              <a:cs typeface="Poppins"/>
              <a:sym typeface="Poppins"/>
            </a:endParaRPr>
          </a:p>
        </p:txBody>
      </p:sp>
      <p:sp>
        <p:nvSpPr>
          <p:cNvPr id="122" name="Google Shape;122;p20"/>
          <p:cNvSpPr txBox="1"/>
          <p:nvPr/>
        </p:nvSpPr>
        <p:spPr>
          <a:xfrm>
            <a:off x="428250" y="1015900"/>
            <a:ext cx="5719200" cy="4223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000"/>
              </a:spcBef>
              <a:spcAft>
                <a:spcPts val="0"/>
              </a:spcAft>
              <a:buNone/>
            </a:pPr>
            <a:r>
              <a:rPr lang="en" sz="1200">
                <a:solidFill>
                  <a:srgbClr val="0000FF"/>
                </a:solidFill>
                <a:latin typeface="Poppins"/>
                <a:ea typeface="Poppins"/>
                <a:cs typeface="Poppins"/>
                <a:sym typeface="Poppins"/>
              </a:rPr>
              <a:t>Podemos dividir a estudiantes en 3 grupos según nacionalidad</a:t>
            </a:r>
            <a:endParaRPr sz="1200">
              <a:solidFill>
                <a:srgbClr val="0000FF"/>
              </a:solidFill>
              <a:latin typeface="Poppins"/>
              <a:ea typeface="Poppins"/>
              <a:cs typeface="Poppins"/>
              <a:sym typeface="Poppins"/>
            </a:endParaRPr>
          </a:p>
          <a:p>
            <a:pPr indent="0" lvl="0" marL="0" rtl="0" algn="just">
              <a:lnSpc>
                <a:spcPct val="115000"/>
              </a:lnSpc>
              <a:spcBef>
                <a:spcPts val="1000"/>
              </a:spcBef>
              <a:spcAft>
                <a:spcPts val="0"/>
              </a:spcAft>
              <a:buClr>
                <a:schemeClr val="dk2"/>
              </a:buClr>
              <a:buSzPts val="1100"/>
              <a:buFont typeface="Arial"/>
              <a:buNone/>
            </a:pPr>
            <a:r>
              <a:rPr b="1" lang="en" sz="1200">
                <a:solidFill>
                  <a:schemeClr val="dk2"/>
                </a:solidFill>
                <a:latin typeface="Poppins"/>
                <a:ea typeface="Poppins"/>
                <a:cs typeface="Poppins"/>
                <a:sym typeface="Poppins"/>
              </a:rPr>
              <a:t>Grupo 3:</a:t>
            </a:r>
            <a:endParaRPr b="1" sz="1200">
              <a:solidFill>
                <a:schemeClr val="dk2"/>
              </a:solidFill>
              <a:latin typeface="Poppins"/>
              <a:ea typeface="Poppins"/>
              <a:cs typeface="Poppins"/>
              <a:sym typeface="Poppins"/>
            </a:endParaRPr>
          </a:p>
          <a:p>
            <a:pPr indent="0" lvl="0" marL="0" rtl="0" algn="just">
              <a:lnSpc>
                <a:spcPct val="115000"/>
              </a:lnSpc>
              <a:spcBef>
                <a:spcPts val="0"/>
              </a:spcBef>
              <a:spcAft>
                <a:spcPts val="0"/>
              </a:spcAft>
              <a:buNone/>
            </a:pPr>
            <a:r>
              <a:rPr lang="en" sz="1200">
                <a:solidFill>
                  <a:schemeClr val="dk2"/>
                </a:solidFill>
                <a:latin typeface="Poppins"/>
                <a:ea typeface="Poppins"/>
                <a:cs typeface="Poppins"/>
                <a:sym typeface="Poppins"/>
              </a:rPr>
              <a:t>Países que requieren visa de viaje o visa tipo D para ingresar al país. Colombia, Venezuela, Perú, Guatemala, Cuba, República Dominicana, entre otros. </a:t>
            </a:r>
            <a:endParaRPr sz="1200">
              <a:solidFill>
                <a:schemeClr val="dk2"/>
              </a:solidFill>
              <a:latin typeface="Poppins"/>
              <a:ea typeface="Poppins"/>
              <a:cs typeface="Poppins"/>
              <a:sym typeface="Poppins"/>
            </a:endParaRPr>
          </a:p>
          <a:p>
            <a:pPr indent="-304800" lvl="0" marL="457200" rtl="0" algn="just">
              <a:lnSpc>
                <a:spcPct val="115000"/>
              </a:lnSpc>
              <a:spcBef>
                <a:spcPts val="1000"/>
              </a:spcBef>
              <a:spcAft>
                <a:spcPts val="0"/>
              </a:spcAft>
              <a:buClr>
                <a:schemeClr val="dk2"/>
              </a:buClr>
              <a:buSzPts val="1200"/>
              <a:buFont typeface="Poppins"/>
              <a:buChar char="●"/>
            </a:pPr>
            <a:r>
              <a:rPr lang="en" sz="1200">
                <a:solidFill>
                  <a:schemeClr val="dk2"/>
                </a:solidFill>
                <a:latin typeface="Poppins"/>
                <a:ea typeface="Poppins"/>
                <a:cs typeface="Poppins"/>
                <a:sym typeface="Poppins"/>
              </a:rPr>
              <a:t>Este visado debe tramitarse previo al viaje en su país de origen en la embajada de Irlanda.</a:t>
            </a:r>
            <a:endParaRPr sz="1200">
              <a:solidFill>
                <a:schemeClr val="dk2"/>
              </a:solidFill>
              <a:latin typeface="Poppins"/>
              <a:ea typeface="Poppins"/>
              <a:cs typeface="Poppins"/>
              <a:sym typeface="Poppins"/>
            </a:endParaRPr>
          </a:p>
          <a:p>
            <a:pPr indent="-304800" lvl="0" marL="457200" rtl="0" algn="just">
              <a:lnSpc>
                <a:spcPct val="115000"/>
              </a:lnSpc>
              <a:spcBef>
                <a:spcPts val="1000"/>
              </a:spcBef>
              <a:spcAft>
                <a:spcPts val="0"/>
              </a:spcAft>
              <a:buClr>
                <a:schemeClr val="dk2"/>
              </a:buClr>
              <a:buSzPts val="1200"/>
              <a:buFont typeface="Poppins"/>
              <a:buChar char="●"/>
            </a:pPr>
            <a:r>
              <a:rPr lang="en" sz="1200">
                <a:solidFill>
                  <a:schemeClr val="dk2"/>
                </a:solidFill>
                <a:latin typeface="Poppins"/>
                <a:ea typeface="Poppins"/>
                <a:cs typeface="Poppins"/>
                <a:sym typeface="Poppins"/>
              </a:rPr>
              <a:t>Al momento de llegar a Irlanda debe presentar la carta de la escuela, el pago del curso y su vida D en migraciones. </a:t>
            </a:r>
            <a:endParaRPr sz="1200">
              <a:solidFill>
                <a:schemeClr val="dk2"/>
              </a:solidFill>
              <a:latin typeface="Poppins"/>
              <a:ea typeface="Poppins"/>
              <a:cs typeface="Poppins"/>
              <a:sym typeface="Poppins"/>
            </a:endParaRPr>
          </a:p>
          <a:p>
            <a:pPr indent="-304800" lvl="0" marL="457200" rtl="0" algn="just">
              <a:lnSpc>
                <a:spcPct val="115000"/>
              </a:lnSpc>
              <a:spcBef>
                <a:spcPts val="1000"/>
              </a:spcBef>
              <a:spcAft>
                <a:spcPts val="0"/>
              </a:spcAft>
              <a:buClr>
                <a:schemeClr val="dk2"/>
              </a:buClr>
              <a:buSzPts val="1200"/>
              <a:buFont typeface="Poppins"/>
              <a:buChar char="●"/>
            </a:pPr>
            <a:r>
              <a:rPr lang="en" sz="1200">
                <a:solidFill>
                  <a:schemeClr val="dk2"/>
                </a:solidFill>
                <a:latin typeface="Poppins"/>
                <a:ea typeface="Poppins"/>
                <a:cs typeface="Poppins"/>
                <a:sym typeface="Poppins"/>
              </a:rPr>
              <a:t>Luego deberán solicitar turno para tramitar </a:t>
            </a:r>
            <a:r>
              <a:rPr b="1" lang="en" sz="1200">
                <a:solidFill>
                  <a:schemeClr val="dk2"/>
                </a:solidFill>
                <a:latin typeface="Poppins"/>
                <a:ea typeface="Poppins"/>
                <a:cs typeface="Poppins"/>
                <a:sym typeface="Poppins"/>
              </a:rPr>
              <a:t>IRP </a:t>
            </a:r>
            <a:r>
              <a:rPr lang="en" sz="1200">
                <a:solidFill>
                  <a:schemeClr val="dk2"/>
                </a:solidFill>
                <a:latin typeface="Poppins"/>
                <a:ea typeface="Poppins"/>
                <a:cs typeface="Poppins"/>
                <a:sym typeface="Poppins"/>
              </a:rPr>
              <a:t>(Irish Residency Permit) y el </a:t>
            </a:r>
            <a:r>
              <a:rPr b="1" lang="en" sz="1200">
                <a:solidFill>
                  <a:schemeClr val="dk2"/>
                </a:solidFill>
                <a:latin typeface="Poppins"/>
                <a:ea typeface="Poppins"/>
                <a:cs typeface="Poppins"/>
                <a:sym typeface="Poppins"/>
              </a:rPr>
              <a:t>PPS </a:t>
            </a:r>
            <a:r>
              <a:rPr lang="en" sz="1200">
                <a:solidFill>
                  <a:schemeClr val="dk2"/>
                </a:solidFill>
                <a:latin typeface="Poppins"/>
                <a:ea typeface="Poppins"/>
                <a:cs typeface="Poppins"/>
                <a:sym typeface="Poppins"/>
              </a:rPr>
              <a:t>(número de seguridad social).</a:t>
            </a:r>
            <a:endParaRPr b="1" sz="1200">
              <a:solidFill>
                <a:schemeClr val="dk2"/>
              </a:solidFill>
              <a:latin typeface="Poppins"/>
              <a:ea typeface="Poppins"/>
              <a:cs typeface="Poppins"/>
              <a:sym typeface="Poppins"/>
            </a:endParaRPr>
          </a:p>
          <a:p>
            <a:pPr indent="0" lvl="0" marL="0" rtl="0" algn="just">
              <a:lnSpc>
                <a:spcPct val="115000"/>
              </a:lnSpc>
              <a:spcBef>
                <a:spcPts val="0"/>
              </a:spcBef>
              <a:spcAft>
                <a:spcPts val="0"/>
              </a:spcAft>
              <a:buClr>
                <a:schemeClr val="dk2"/>
              </a:buClr>
              <a:buSzPts val="1100"/>
              <a:buFont typeface="Arial"/>
              <a:buNone/>
            </a:pPr>
            <a:r>
              <a:t/>
            </a:r>
            <a:endParaRPr sz="1100">
              <a:solidFill>
                <a:schemeClr val="dk2"/>
              </a:solidFill>
              <a:latin typeface="Poppins"/>
              <a:ea typeface="Poppins"/>
              <a:cs typeface="Poppins"/>
              <a:sym typeface="Poppins"/>
            </a:endParaRPr>
          </a:p>
          <a:p>
            <a:pPr indent="0" lvl="0" marL="0" rtl="0" algn="l">
              <a:lnSpc>
                <a:spcPct val="115000"/>
              </a:lnSpc>
              <a:spcBef>
                <a:spcPts val="1000"/>
              </a:spcBef>
              <a:spcAft>
                <a:spcPts val="0"/>
              </a:spcAft>
              <a:buNone/>
            </a:pPr>
            <a:r>
              <a:t/>
            </a:r>
            <a:endParaRPr sz="1200">
              <a:solidFill>
                <a:srgbClr val="0000FF"/>
              </a:solidFill>
              <a:latin typeface="Poppins"/>
              <a:ea typeface="Poppins"/>
              <a:cs typeface="Poppins"/>
              <a:sym typeface="Poppins"/>
            </a:endParaRPr>
          </a:p>
          <a:p>
            <a:pPr indent="0" lvl="0" marL="0" rtl="0" algn="l">
              <a:lnSpc>
                <a:spcPct val="115000"/>
              </a:lnSpc>
              <a:spcBef>
                <a:spcPts val="1000"/>
              </a:spcBef>
              <a:spcAft>
                <a:spcPts val="0"/>
              </a:spcAft>
              <a:buNone/>
            </a:pPr>
            <a:r>
              <a:t/>
            </a:r>
            <a:endParaRPr sz="1200">
              <a:solidFill>
                <a:srgbClr val="0000FF"/>
              </a:solidFill>
              <a:latin typeface="Poppins"/>
              <a:ea typeface="Poppins"/>
              <a:cs typeface="Poppins"/>
              <a:sym typeface="Poppins"/>
            </a:endParaRPr>
          </a:p>
          <a:p>
            <a:pPr indent="0" lvl="0" marL="0" rtl="0" algn="l">
              <a:lnSpc>
                <a:spcPct val="115000"/>
              </a:lnSpc>
              <a:spcBef>
                <a:spcPts val="1000"/>
              </a:spcBef>
              <a:spcAft>
                <a:spcPts val="1000"/>
              </a:spcAft>
              <a:buNone/>
            </a:pPr>
            <a:r>
              <a:t/>
            </a:r>
            <a:endParaRPr sz="1200">
              <a:solidFill>
                <a:srgbClr val="0000FF"/>
              </a:solidFill>
              <a:latin typeface="Poppins"/>
              <a:ea typeface="Poppins"/>
              <a:cs typeface="Poppins"/>
              <a:sym typeface="Poppins"/>
            </a:endParaRPr>
          </a:p>
        </p:txBody>
      </p:sp>
      <p:pic>
        <p:nvPicPr>
          <p:cNvPr id="123" name="Google Shape;123;p20"/>
          <p:cNvPicPr preferRelativeResize="0"/>
          <p:nvPr/>
        </p:nvPicPr>
        <p:blipFill>
          <a:blip r:embed="rId3">
            <a:alphaModFix/>
          </a:blip>
          <a:stretch>
            <a:fillRect/>
          </a:stretch>
        </p:blipFill>
        <p:spPr>
          <a:xfrm>
            <a:off x="6765300" y="1917525"/>
            <a:ext cx="1455275" cy="14552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21"/>
          <p:cNvSpPr txBox="1"/>
          <p:nvPr/>
        </p:nvSpPr>
        <p:spPr>
          <a:xfrm>
            <a:off x="399450" y="642600"/>
            <a:ext cx="8345100" cy="492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000"/>
              </a:spcBef>
              <a:spcAft>
                <a:spcPts val="0"/>
              </a:spcAft>
              <a:buNone/>
            </a:pPr>
            <a:r>
              <a:rPr b="1" lang="en" sz="2000">
                <a:solidFill>
                  <a:srgbClr val="3F46FC"/>
                </a:solidFill>
                <a:latin typeface="Poppins"/>
                <a:ea typeface="Poppins"/>
                <a:cs typeface="Poppins"/>
                <a:sym typeface="Poppins"/>
              </a:rPr>
              <a:t>Requisitos Grupo 2</a:t>
            </a:r>
            <a:endParaRPr sz="1500">
              <a:solidFill>
                <a:srgbClr val="3F46FC"/>
              </a:solidFill>
              <a:latin typeface="Poppins"/>
              <a:ea typeface="Poppins"/>
              <a:cs typeface="Poppins"/>
              <a:sym typeface="Poppins"/>
            </a:endParaRPr>
          </a:p>
        </p:txBody>
      </p:sp>
      <p:sp>
        <p:nvSpPr>
          <p:cNvPr id="129" name="Google Shape;129;p21"/>
          <p:cNvSpPr txBox="1"/>
          <p:nvPr/>
        </p:nvSpPr>
        <p:spPr>
          <a:xfrm>
            <a:off x="428250" y="1062028"/>
            <a:ext cx="8287500" cy="39711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1000"/>
              </a:spcBef>
              <a:spcAft>
                <a:spcPts val="0"/>
              </a:spcAft>
              <a:buNone/>
            </a:pPr>
            <a:r>
              <a:t/>
            </a:r>
            <a:endParaRPr sz="1200">
              <a:solidFill>
                <a:srgbClr val="0000FF"/>
              </a:solidFill>
              <a:latin typeface="Poppins"/>
              <a:ea typeface="Poppins"/>
              <a:cs typeface="Poppins"/>
              <a:sym typeface="Poppins"/>
            </a:endParaRPr>
          </a:p>
          <a:p>
            <a:pPr indent="-304800" lvl="0" marL="685800" rtl="0" algn="just">
              <a:lnSpc>
                <a:spcPct val="115000"/>
              </a:lnSpc>
              <a:spcBef>
                <a:spcPts val="1000"/>
              </a:spcBef>
              <a:spcAft>
                <a:spcPts val="0"/>
              </a:spcAft>
              <a:buClr>
                <a:schemeClr val="dk2"/>
              </a:buClr>
              <a:buSzPts val="1200"/>
              <a:buFont typeface="Poppins"/>
              <a:buChar char="●"/>
            </a:pPr>
            <a:r>
              <a:rPr lang="en" sz="1200">
                <a:solidFill>
                  <a:schemeClr val="dk2"/>
                </a:solidFill>
                <a:latin typeface="Poppins"/>
                <a:ea typeface="Poppins"/>
                <a:cs typeface="Poppins"/>
                <a:sym typeface="Poppins"/>
              </a:rPr>
              <a:t>Fondos económicos 4500€ </a:t>
            </a:r>
            <a:endParaRPr sz="1200">
              <a:solidFill>
                <a:schemeClr val="dk2"/>
              </a:solidFill>
              <a:latin typeface="Poppins"/>
              <a:ea typeface="Poppins"/>
              <a:cs typeface="Poppins"/>
              <a:sym typeface="Poppins"/>
            </a:endParaRPr>
          </a:p>
          <a:p>
            <a:pPr indent="-304800" lvl="0" marL="685800" rtl="0" algn="just">
              <a:lnSpc>
                <a:spcPct val="115000"/>
              </a:lnSpc>
              <a:spcBef>
                <a:spcPts val="1000"/>
              </a:spcBef>
              <a:spcAft>
                <a:spcPts val="0"/>
              </a:spcAft>
              <a:buClr>
                <a:schemeClr val="dk2"/>
              </a:buClr>
              <a:buSzPts val="1200"/>
              <a:buFont typeface="Poppins"/>
              <a:buChar char="●"/>
            </a:pPr>
            <a:r>
              <a:rPr lang="en" sz="1200">
                <a:solidFill>
                  <a:schemeClr val="dk2"/>
                </a:solidFill>
                <a:latin typeface="Poppins"/>
                <a:ea typeface="Poppins"/>
                <a:cs typeface="Poppins"/>
                <a:sym typeface="Poppins"/>
              </a:rPr>
              <a:t>Insurance por la duración del curso, máximo un año.</a:t>
            </a:r>
            <a:endParaRPr sz="1200">
              <a:solidFill>
                <a:schemeClr val="dk2"/>
              </a:solidFill>
              <a:latin typeface="Poppins"/>
              <a:ea typeface="Poppins"/>
              <a:cs typeface="Poppins"/>
              <a:sym typeface="Poppins"/>
            </a:endParaRPr>
          </a:p>
          <a:p>
            <a:pPr indent="-304800" lvl="0" marL="685800" rtl="0" algn="just">
              <a:lnSpc>
                <a:spcPct val="115000"/>
              </a:lnSpc>
              <a:spcBef>
                <a:spcPts val="1000"/>
              </a:spcBef>
              <a:spcAft>
                <a:spcPts val="0"/>
              </a:spcAft>
              <a:buClr>
                <a:schemeClr val="dk2"/>
              </a:buClr>
              <a:buSzPts val="1200"/>
              <a:buFont typeface="Poppins"/>
              <a:buChar char="●"/>
            </a:pPr>
            <a:r>
              <a:rPr lang="en" sz="1200">
                <a:solidFill>
                  <a:schemeClr val="dk2"/>
                </a:solidFill>
                <a:latin typeface="Poppins"/>
                <a:ea typeface="Poppins"/>
                <a:cs typeface="Poppins"/>
                <a:sym typeface="Poppins"/>
              </a:rPr>
              <a:t>Pasaporte vigente.</a:t>
            </a:r>
            <a:endParaRPr sz="1200">
              <a:solidFill>
                <a:schemeClr val="dk2"/>
              </a:solidFill>
              <a:latin typeface="Poppins"/>
              <a:ea typeface="Poppins"/>
              <a:cs typeface="Poppins"/>
              <a:sym typeface="Poppins"/>
            </a:endParaRPr>
          </a:p>
          <a:p>
            <a:pPr indent="-304800" lvl="0" marL="685800" rtl="0" algn="just">
              <a:lnSpc>
                <a:spcPct val="115000"/>
              </a:lnSpc>
              <a:spcBef>
                <a:spcPts val="1000"/>
              </a:spcBef>
              <a:spcAft>
                <a:spcPts val="0"/>
              </a:spcAft>
              <a:buClr>
                <a:schemeClr val="dk2"/>
              </a:buClr>
              <a:buSzPts val="1200"/>
              <a:buFont typeface="Poppins"/>
              <a:buChar char="●"/>
            </a:pPr>
            <a:r>
              <a:rPr lang="en" sz="1200">
                <a:solidFill>
                  <a:schemeClr val="dk2"/>
                </a:solidFill>
                <a:latin typeface="Poppins"/>
                <a:ea typeface="Poppins"/>
                <a:cs typeface="Poppins"/>
                <a:sym typeface="Poppins"/>
              </a:rPr>
              <a:t>Pago de 300 € en el registro de migración en Irlanda.</a:t>
            </a:r>
            <a:endParaRPr sz="1200">
              <a:solidFill>
                <a:schemeClr val="dk2"/>
              </a:solidFill>
              <a:latin typeface="Poppins"/>
              <a:ea typeface="Poppins"/>
              <a:cs typeface="Poppins"/>
              <a:sym typeface="Poppins"/>
            </a:endParaRPr>
          </a:p>
          <a:p>
            <a:pPr indent="-304800" lvl="0" marL="685800" rtl="0" algn="just">
              <a:lnSpc>
                <a:spcPct val="115000"/>
              </a:lnSpc>
              <a:spcBef>
                <a:spcPts val="1000"/>
              </a:spcBef>
              <a:spcAft>
                <a:spcPts val="0"/>
              </a:spcAft>
              <a:buClr>
                <a:schemeClr val="dk2"/>
              </a:buClr>
              <a:buSzPts val="1200"/>
              <a:buFont typeface="Poppins"/>
              <a:buChar char="●"/>
            </a:pPr>
            <a:r>
              <a:rPr lang="en" sz="1200">
                <a:solidFill>
                  <a:schemeClr val="dk2"/>
                </a:solidFill>
                <a:latin typeface="Poppins"/>
                <a:ea typeface="Poppins"/>
                <a:cs typeface="Poppins"/>
                <a:sym typeface="Poppins"/>
              </a:rPr>
              <a:t>Curso de estudios pagado en su totalidad.</a:t>
            </a:r>
            <a:endParaRPr sz="1200">
              <a:solidFill>
                <a:schemeClr val="dk2"/>
              </a:solidFill>
              <a:latin typeface="Poppins"/>
              <a:ea typeface="Poppins"/>
              <a:cs typeface="Poppins"/>
              <a:sym typeface="Poppins"/>
            </a:endParaRPr>
          </a:p>
          <a:p>
            <a:pPr indent="-304800" lvl="0" marL="685800" rtl="0" algn="just">
              <a:lnSpc>
                <a:spcPct val="115000"/>
              </a:lnSpc>
              <a:spcBef>
                <a:spcPts val="1000"/>
              </a:spcBef>
              <a:spcAft>
                <a:spcPts val="0"/>
              </a:spcAft>
              <a:buClr>
                <a:schemeClr val="dk2"/>
              </a:buClr>
              <a:buSzPts val="1200"/>
              <a:buFont typeface="Poppins"/>
              <a:buChar char="●"/>
            </a:pPr>
            <a:r>
              <a:rPr lang="en" sz="1200">
                <a:solidFill>
                  <a:schemeClr val="dk2"/>
                </a:solidFill>
                <a:latin typeface="Poppins"/>
                <a:ea typeface="Poppins"/>
                <a:cs typeface="Poppins"/>
                <a:sym typeface="Poppins"/>
              </a:rPr>
              <a:t>Si es curso de inglés, examen de certificación al finalizar el curso.</a:t>
            </a:r>
            <a:endParaRPr sz="1200">
              <a:solidFill>
                <a:schemeClr val="dk2"/>
              </a:solidFill>
              <a:latin typeface="Poppins"/>
              <a:ea typeface="Poppins"/>
              <a:cs typeface="Poppins"/>
              <a:sym typeface="Poppins"/>
            </a:endParaRPr>
          </a:p>
          <a:p>
            <a:pPr indent="0" lvl="0" marL="457200" rtl="0" algn="just">
              <a:lnSpc>
                <a:spcPct val="115000"/>
              </a:lnSpc>
              <a:spcBef>
                <a:spcPts val="0"/>
              </a:spcBef>
              <a:spcAft>
                <a:spcPts val="0"/>
              </a:spcAft>
              <a:buNone/>
            </a:pPr>
            <a:r>
              <a:t/>
            </a:r>
            <a:endParaRPr sz="1100">
              <a:solidFill>
                <a:schemeClr val="dk2"/>
              </a:solidFill>
              <a:latin typeface="Poppins"/>
              <a:ea typeface="Poppins"/>
              <a:cs typeface="Poppins"/>
              <a:sym typeface="Poppins"/>
            </a:endParaRPr>
          </a:p>
          <a:p>
            <a:pPr indent="0" lvl="0" marL="0" rtl="0" algn="just">
              <a:lnSpc>
                <a:spcPct val="115000"/>
              </a:lnSpc>
              <a:spcBef>
                <a:spcPts val="1000"/>
              </a:spcBef>
              <a:spcAft>
                <a:spcPts val="0"/>
              </a:spcAft>
              <a:buNone/>
            </a:pPr>
            <a:r>
              <a:t/>
            </a:r>
            <a:endParaRPr sz="1200">
              <a:solidFill>
                <a:srgbClr val="0000FF"/>
              </a:solidFill>
              <a:latin typeface="Poppins"/>
              <a:ea typeface="Poppins"/>
              <a:cs typeface="Poppins"/>
              <a:sym typeface="Poppins"/>
            </a:endParaRPr>
          </a:p>
          <a:p>
            <a:pPr indent="0" lvl="0" marL="0" rtl="0" algn="l">
              <a:lnSpc>
                <a:spcPct val="115000"/>
              </a:lnSpc>
              <a:spcBef>
                <a:spcPts val="1000"/>
              </a:spcBef>
              <a:spcAft>
                <a:spcPts val="0"/>
              </a:spcAft>
              <a:buNone/>
            </a:pPr>
            <a:r>
              <a:t/>
            </a:r>
            <a:endParaRPr sz="1200">
              <a:solidFill>
                <a:srgbClr val="0000FF"/>
              </a:solidFill>
              <a:latin typeface="Poppins"/>
              <a:ea typeface="Poppins"/>
              <a:cs typeface="Poppins"/>
              <a:sym typeface="Poppins"/>
            </a:endParaRPr>
          </a:p>
          <a:p>
            <a:pPr indent="0" lvl="0" marL="0" rtl="0" algn="l">
              <a:lnSpc>
                <a:spcPct val="115000"/>
              </a:lnSpc>
              <a:spcBef>
                <a:spcPts val="1000"/>
              </a:spcBef>
              <a:spcAft>
                <a:spcPts val="0"/>
              </a:spcAft>
              <a:buNone/>
            </a:pPr>
            <a:r>
              <a:t/>
            </a:r>
            <a:endParaRPr sz="1200">
              <a:solidFill>
                <a:srgbClr val="0000FF"/>
              </a:solidFill>
              <a:latin typeface="Poppins"/>
              <a:ea typeface="Poppins"/>
              <a:cs typeface="Poppins"/>
              <a:sym typeface="Poppins"/>
            </a:endParaRPr>
          </a:p>
          <a:p>
            <a:pPr indent="0" lvl="0" marL="0" rtl="0" algn="l">
              <a:lnSpc>
                <a:spcPct val="115000"/>
              </a:lnSpc>
              <a:spcBef>
                <a:spcPts val="1000"/>
              </a:spcBef>
              <a:spcAft>
                <a:spcPts val="1000"/>
              </a:spcAft>
              <a:buNone/>
            </a:pPr>
            <a:r>
              <a:t/>
            </a:r>
            <a:endParaRPr sz="1200">
              <a:solidFill>
                <a:srgbClr val="0000FF"/>
              </a:solidFill>
              <a:latin typeface="Poppins"/>
              <a:ea typeface="Poppins"/>
              <a:cs typeface="Poppins"/>
              <a:sym typeface="Poppins"/>
            </a:endParaRPr>
          </a:p>
        </p:txBody>
      </p:sp>
      <p:pic>
        <p:nvPicPr>
          <p:cNvPr id="130" name="Google Shape;130;p21"/>
          <p:cNvPicPr preferRelativeResize="0"/>
          <p:nvPr/>
        </p:nvPicPr>
        <p:blipFill>
          <a:blip r:embed="rId3">
            <a:alphaModFix/>
          </a:blip>
          <a:stretch>
            <a:fillRect/>
          </a:stretch>
        </p:blipFill>
        <p:spPr>
          <a:xfrm>
            <a:off x="7966150" y="643800"/>
            <a:ext cx="642600" cy="6426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22"/>
          <p:cNvSpPr txBox="1"/>
          <p:nvPr/>
        </p:nvSpPr>
        <p:spPr>
          <a:xfrm>
            <a:off x="399450" y="642600"/>
            <a:ext cx="8345100" cy="492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000"/>
              </a:spcBef>
              <a:spcAft>
                <a:spcPts val="0"/>
              </a:spcAft>
              <a:buNone/>
            </a:pPr>
            <a:r>
              <a:rPr b="1" lang="en" sz="2000">
                <a:solidFill>
                  <a:srgbClr val="3F46FC"/>
                </a:solidFill>
                <a:latin typeface="Poppins"/>
                <a:ea typeface="Poppins"/>
                <a:cs typeface="Poppins"/>
                <a:sym typeface="Poppins"/>
              </a:rPr>
              <a:t>Requisitos Grupo 3</a:t>
            </a:r>
            <a:endParaRPr sz="1500">
              <a:solidFill>
                <a:srgbClr val="3F46FC"/>
              </a:solidFill>
              <a:latin typeface="Poppins"/>
              <a:ea typeface="Poppins"/>
              <a:cs typeface="Poppins"/>
              <a:sym typeface="Poppins"/>
            </a:endParaRPr>
          </a:p>
        </p:txBody>
      </p:sp>
      <p:sp>
        <p:nvSpPr>
          <p:cNvPr id="136" name="Google Shape;136;p22"/>
          <p:cNvSpPr txBox="1"/>
          <p:nvPr/>
        </p:nvSpPr>
        <p:spPr>
          <a:xfrm>
            <a:off x="428250" y="1062028"/>
            <a:ext cx="8287500" cy="41568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1000"/>
              </a:spcBef>
              <a:spcAft>
                <a:spcPts val="0"/>
              </a:spcAft>
              <a:buNone/>
            </a:pPr>
            <a:r>
              <a:t/>
            </a:r>
            <a:endParaRPr sz="1200">
              <a:solidFill>
                <a:srgbClr val="0000FF"/>
              </a:solidFill>
              <a:latin typeface="Poppins"/>
              <a:ea typeface="Poppins"/>
              <a:cs typeface="Poppins"/>
              <a:sym typeface="Poppins"/>
            </a:endParaRPr>
          </a:p>
          <a:p>
            <a:pPr indent="-304800" lvl="0" marL="457200" rtl="0" algn="just">
              <a:lnSpc>
                <a:spcPct val="115000"/>
              </a:lnSpc>
              <a:spcBef>
                <a:spcPts val="0"/>
              </a:spcBef>
              <a:spcAft>
                <a:spcPts val="0"/>
              </a:spcAft>
              <a:buClr>
                <a:schemeClr val="dk2"/>
              </a:buClr>
              <a:buSzPts val="1200"/>
              <a:buFont typeface="Poppins"/>
              <a:buChar char="●"/>
            </a:pPr>
            <a:r>
              <a:rPr lang="en" sz="1200">
                <a:solidFill>
                  <a:schemeClr val="dk2"/>
                </a:solidFill>
                <a:latin typeface="Poppins"/>
                <a:ea typeface="Poppins"/>
                <a:cs typeface="Poppins"/>
                <a:sym typeface="Poppins"/>
              </a:rPr>
              <a:t>Fondos económicos 10.000€ y 700 euros por mes de estudio en caso que su visa dure menos de 6 meses. ( Para aquellos estudiante que llegan despues del 1 de Julio 2023)</a:t>
            </a:r>
            <a:r>
              <a:rPr lang="en" sz="1200">
                <a:solidFill>
                  <a:schemeClr val="dk2"/>
                </a:solidFill>
                <a:latin typeface="Poppins"/>
                <a:ea typeface="Poppins"/>
                <a:cs typeface="Poppins"/>
                <a:sym typeface="Poppins"/>
              </a:rPr>
              <a:t>. Carta de aceptación de escuela y curso pagado.</a:t>
            </a:r>
            <a:endParaRPr sz="1200">
              <a:solidFill>
                <a:schemeClr val="dk2"/>
              </a:solidFill>
              <a:latin typeface="Poppins"/>
              <a:ea typeface="Poppins"/>
              <a:cs typeface="Poppins"/>
              <a:sym typeface="Poppins"/>
            </a:endParaRPr>
          </a:p>
          <a:p>
            <a:pPr indent="-304800" lvl="0" marL="457200" rtl="0" algn="just">
              <a:lnSpc>
                <a:spcPct val="115000"/>
              </a:lnSpc>
              <a:spcBef>
                <a:spcPts val="1000"/>
              </a:spcBef>
              <a:spcAft>
                <a:spcPts val="0"/>
              </a:spcAft>
              <a:buClr>
                <a:schemeClr val="dk2"/>
              </a:buClr>
              <a:buSzPts val="1200"/>
              <a:buFont typeface="Poppins"/>
              <a:buChar char="●"/>
            </a:pPr>
            <a:r>
              <a:rPr lang="en" sz="1200">
                <a:solidFill>
                  <a:schemeClr val="dk2"/>
                </a:solidFill>
                <a:latin typeface="Poppins"/>
                <a:ea typeface="Poppins"/>
                <a:cs typeface="Poppins"/>
                <a:sym typeface="Poppins"/>
              </a:rPr>
              <a:t>Carta de  motivación y documentación de soporte.</a:t>
            </a:r>
            <a:endParaRPr sz="1200">
              <a:solidFill>
                <a:schemeClr val="dk2"/>
              </a:solidFill>
              <a:latin typeface="Poppins"/>
              <a:ea typeface="Poppins"/>
              <a:cs typeface="Poppins"/>
              <a:sym typeface="Poppins"/>
            </a:endParaRPr>
          </a:p>
          <a:p>
            <a:pPr indent="-304800" lvl="0" marL="457200" rtl="0" algn="just">
              <a:lnSpc>
                <a:spcPct val="115000"/>
              </a:lnSpc>
              <a:spcBef>
                <a:spcPts val="1000"/>
              </a:spcBef>
              <a:spcAft>
                <a:spcPts val="0"/>
              </a:spcAft>
              <a:buClr>
                <a:schemeClr val="dk2"/>
              </a:buClr>
              <a:buSzPts val="1200"/>
              <a:buFont typeface="Poppins"/>
              <a:buChar char="●"/>
            </a:pPr>
            <a:r>
              <a:rPr lang="en" sz="1200">
                <a:solidFill>
                  <a:schemeClr val="dk2"/>
                </a:solidFill>
                <a:latin typeface="Poppins"/>
                <a:ea typeface="Poppins"/>
                <a:cs typeface="Poppins"/>
                <a:sym typeface="Poppins"/>
              </a:rPr>
              <a:t>Pasaporte vigente de al menos 1 año desde la fecha prevista de llegada a Irlanda.</a:t>
            </a:r>
            <a:endParaRPr sz="1200">
              <a:solidFill>
                <a:schemeClr val="dk2"/>
              </a:solidFill>
              <a:latin typeface="Poppins"/>
              <a:ea typeface="Poppins"/>
              <a:cs typeface="Poppins"/>
              <a:sym typeface="Poppins"/>
            </a:endParaRPr>
          </a:p>
          <a:p>
            <a:pPr indent="-304800" lvl="0" marL="457200" rtl="0" algn="just">
              <a:lnSpc>
                <a:spcPct val="115000"/>
              </a:lnSpc>
              <a:spcBef>
                <a:spcPts val="1000"/>
              </a:spcBef>
              <a:spcAft>
                <a:spcPts val="0"/>
              </a:spcAft>
              <a:buClr>
                <a:schemeClr val="dk2"/>
              </a:buClr>
              <a:buSzPts val="1200"/>
              <a:buFont typeface="Poppins"/>
              <a:buChar char="●"/>
            </a:pPr>
            <a:r>
              <a:rPr lang="en" sz="1200">
                <a:solidFill>
                  <a:schemeClr val="dk2"/>
                </a:solidFill>
                <a:latin typeface="Poppins"/>
                <a:ea typeface="Poppins"/>
                <a:cs typeface="Poppins"/>
                <a:sym typeface="Poppins"/>
              </a:rPr>
              <a:t>Pago de 100€ en la embajada por la revisión de documentos para la visa D</a:t>
            </a:r>
            <a:endParaRPr sz="1200">
              <a:solidFill>
                <a:schemeClr val="dk2"/>
              </a:solidFill>
              <a:latin typeface="Poppins"/>
              <a:ea typeface="Poppins"/>
              <a:cs typeface="Poppins"/>
              <a:sym typeface="Poppins"/>
            </a:endParaRPr>
          </a:p>
          <a:p>
            <a:pPr indent="-304800" lvl="0" marL="457200" rtl="0" algn="just">
              <a:lnSpc>
                <a:spcPct val="115000"/>
              </a:lnSpc>
              <a:spcBef>
                <a:spcPts val="1000"/>
              </a:spcBef>
              <a:spcAft>
                <a:spcPts val="0"/>
              </a:spcAft>
              <a:buClr>
                <a:schemeClr val="dk2"/>
              </a:buClr>
              <a:buSzPts val="1200"/>
              <a:buFont typeface="Poppins"/>
              <a:buChar char="●"/>
            </a:pPr>
            <a:r>
              <a:rPr lang="en" sz="1200">
                <a:solidFill>
                  <a:schemeClr val="dk2"/>
                </a:solidFill>
                <a:latin typeface="Poppins"/>
                <a:ea typeface="Poppins"/>
                <a:cs typeface="Poppins"/>
                <a:sym typeface="Poppins"/>
              </a:rPr>
              <a:t>Seguro médico.</a:t>
            </a:r>
            <a:endParaRPr sz="1200">
              <a:solidFill>
                <a:schemeClr val="dk2"/>
              </a:solidFill>
              <a:latin typeface="Poppins"/>
              <a:ea typeface="Poppins"/>
              <a:cs typeface="Poppins"/>
              <a:sym typeface="Poppins"/>
            </a:endParaRPr>
          </a:p>
          <a:p>
            <a:pPr indent="-304800" lvl="0" marL="457200" rtl="0" algn="just">
              <a:lnSpc>
                <a:spcPct val="115000"/>
              </a:lnSpc>
              <a:spcBef>
                <a:spcPts val="1000"/>
              </a:spcBef>
              <a:spcAft>
                <a:spcPts val="0"/>
              </a:spcAft>
              <a:buClr>
                <a:schemeClr val="dk2"/>
              </a:buClr>
              <a:buSzPts val="1200"/>
              <a:buFont typeface="Poppins"/>
              <a:buChar char="●"/>
            </a:pPr>
            <a:r>
              <a:rPr lang="en" sz="1200">
                <a:solidFill>
                  <a:schemeClr val="dk2"/>
                </a:solidFill>
                <a:latin typeface="Poppins"/>
                <a:ea typeface="Poppins"/>
                <a:cs typeface="Poppins"/>
                <a:sym typeface="Poppins"/>
              </a:rPr>
              <a:t>Todos los documentos que te permitan sustentar lazos con tu país para regresar (carta de trabajo, curriculum, documentos de propiedades, etc).</a:t>
            </a:r>
            <a:endParaRPr sz="1200">
              <a:solidFill>
                <a:schemeClr val="dk2"/>
              </a:solidFill>
              <a:latin typeface="Poppins"/>
              <a:ea typeface="Poppins"/>
              <a:cs typeface="Poppins"/>
              <a:sym typeface="Poppins"/>
            </a:endParaRPr>
          </a:p>
          <a:p>
            <a:pPr indent="-304800" lvl="0" marL="457200" rtl="0" algn="just">
              <a:lnSpc>
                <a:spcPct val="115000"/>
              </a:lnSpc>
              <a:spcBef>
                <a:spcPts val="1000"/>
              </a:spcBef>
              <a:spcAft>
                <a:spcPts val="0"/>
              </a:spcAft>
              <a:buClr>
                <a:schemeClr val="dk2"/>
              </a:buClr>
              <a:buSzPts val="1200"/>
              <a:buFont typeface="Poppins"/>
              <a:buChar char="●"/>
            </a:pPr>
            <a:r>
              <a:rPr lang="en" sz="1200">
                <a:solidFill>
                  <a:schemeClr val="dk2"/>
                </a:solidFill>
                <a:latin typeface="Poppins"/>
                <a:ea typeface="Poppins"/>
                <a:cs typeface="Poppins"/>
                <a:sym typeface="Poppins"/>
              </a:rPr>
              <a:t>Si tienen un nivel de inglés específico, es importante presentar un sustento de Duolingo u otra certificación.</a:t>
            </a:r>
            <a:endParaRPr sz="1200" u="sng">
              <a:solidFill>
                <a:schemeClr val="dk2"/>
              </a:solidFill>
              <a:latin typeface="Poppins"/>
              <a:ea typeface="Poppins"/>
              <a:cs typeface="Poppins"/>
              <a:sym typeface="Poppins"/>
            </a:endParaRPr>
          </a:p>
          <a:p>
            <a:pPr indent="0" lvl="0" marL="0" rtl="0" algn="just">
              <a:lnSpc>
                <a:spcPct val="115000"/>
              </a:lnSpc>
              <a:spcBef>
                <a:spcPts val="1000"/>
              </a:spcBef>
              <a:spcAft>
                <a:spcPts val="0"/>
              </a:spcAft>
              <a:buNone/>
            </a:pPr>
            <a:r>
              <a:rPr b="1" lang="en" sz="1200">
                <a:solidFill>
                  <a:schemeClr val="dk2"/>
                </a:solidFill>
                <a:latin typeface="Poppins"/>
                <a:ea typeface="Poppins"/>
                <a:cs typeface="Poppins"/>
                <a:sym typeface="Poppins"/>
              </a:rPr>
              <a:t>Importante</a:t>
            </a:r>
            <a:r>
              <a:rPr lang="en" sz="1200">
                <a:solidFill>
                  <a:schemeClr val="dk2"/>
                </a:solidFill>
                <a:latin typeface="Poppins"/>
                <a:ea typeface="Poppins"/>
                <a:cs typeface="Poppins"/>
                <a:sym typeface="Poppins"/>
              </a:rPr>
              <a:t>: migración solicitará confirmación de una o dos semanas de reserva de estadía.</a:t>
            </a:r>
            <a:endParaRPr sz="1200">
              <a:solidFill>
                <a:schemeClr val="dk2"/>
              </a:solidFill>
              <a:latin typeface="Poppins"/>
              <a:ea typeface="Poppins"/>
              <a:cs typeface="Poppins"/>
              <a:sym typeface="Poppins"/>
            </a:endParaRPr>
          </a:p>
          <a:p>
            <a:pPr indent="0" lvl="0" marL="457200" rtl="0" algn="just">
              <a:lnSpc>
                <a:spcPct val="115000"/>
              </a:lnSpc>
              <a:spcBef>
                <a:spcPts val="1000"/>
              </a:spcBef>
              <a:spcAft>
                <a:spcPts val="0"/>
              </a:spcAft>
              <a:buNone/>
            </a:pPr>
            <a:r>
              <a:t/>
            </a:r>
            <a:endParaRPr sz="1200">
              <a:solidFill>
                <a:srgbClr val="0000FF"/>
              </a:solidFill>
              <a:latin typeface="Poppins"/>
              <a:ea typeface="Poppins"/>
              <a:cs typeface="Poppins"/>
              <a:sym typeface="Poppins"/>
            </a:endParaRPr>
          </a:p>
        </p:txBody>
      </p:sp>
      <p:pic>
        <p:nvPicPr>
          <p:cNvPr id="137" name="Google Shape;137;p22"/>
          <p:cNvPicPr preferRelativeResize="0"/>
          <p:nvPr/>
        </p:nvPicPr>
        <p:blipFill>
          <a:blip r:embed="rId3">
            <a:alphaModFix/>
          </a:blip>
          <a:stretch>
            <a:fillRect/>
          </a:stretch>
        </p:blipFill>
        <p:spPr>
          <a:xfrm>
            <a:off x="7966150" y="643800"/>
            <a:ext cx="642600" cy="6426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pic>
        <p:nvPicPr>
          <p:cNvPr id="142" name="Google Shape;142;p23"/>
          <p:cNvPicPr preferRelativeResize="0"/>
          <p:nvPr/>
        </p:nvPicPr>
        <p:blipFill>
          <a:blip r:embed="rId3">
            <a:alphaModFix/>
          </a:blip>
          <a:stretch>
            <a:fillRect/>
          </a:stretch>
        </p:blipFill>
        <p:spPr>
          <a:xfrm>
            <a:off x="-9" y="-140075"/>
            <a:ext cx="9144000" cy="6084869"/>
          </a:xfrm>
          <a:prstGeom prst="rect">
            <a:avLst/>
          </a:prstGeom>
          <a:noFill/>
          <a:ln>
            <a:noFill/>
          </a:ln>
        </p:spPr>
      </p:pic>
      <p:sp>
        <p:nvSpPr>
          <p:cNvPr id="143" name="Google Shape;143;p23"/>
          <p:cNvSpPr/>
          <p:nvPr/>
        </p:nvSpPr>
        <p:spPr>
          <a:xfrm>
            <a:off x="0" y="-140075"/>
            <a:ext cx="9144000" cy="6084900"/>
          </a:xfrm>
          <a:prstGeom prst="rect">
            <a:avLst/>
          </a:prstGeom>
          <a:solidFill>
            <a:srgbClr val="000000">
              <a:alpha val="664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44" name="Google Shape;144;p23"/>
          <p:cNvCxnSpPr/>
          <p:nvPr/>
        </p:nvCxnSpPr>
        <p:spPr>
          <a:xfrm>
            <a:off x="2299800" y="1466350"/>
            <a:ext cx="4544400" cy="0"/>
          </a:xfrm>
          <a:prstGeom prst="straightConnector1">
            <a:avLst/>
          </a:prstGeom>
          <a:noFill/>
          <a:ln cap="flat" cmpd="sng" w="19050">
            <a:solidFill>
              <a:srgbClr val="FFFFFF"/>
            </a:solidFill>
            <a:prstDash val="solid"/>
            <a:round/>
            <a:headEnd len="med" w="med" type="none"/>
            <a:tailEnd len="med" w="med" type="none"/>
          </a:ln>
        </p:spPr>
      </p:cxnSp>
      <p:cxnSp>
        <p:nvCxnSpPr>
          <p:cNvPr id="145" name="Google Shape;145;p23"/>
          <p:cNvCxnSpPr/>
          <p:nvPr/>
        </p:nvCxnSpPr>
        <p:spPr>
          <a:xfrm>
            <a:off x="2299800" y="3677125"/>
            <a:ext cx="4544400" cy="0"/>
          </a:xfrm>
          <a:prstGeom prst="straightConnector1">
            <a:avLst/>
          </a:prstGeom>
          <a:noFill/>
          <a:ln cap="flat" cmpd="sng" w="19050">
            <a:solidFill>
              <a:srgbClr val="FFFFFF"/>
            </a:solidFill>
            <a:prstDash val="solid"/>
            <a:round/>
            <a:headEnd len="med" w="med" type="none"/>
            <a:tailEnd len="med" w="med" type="none"/>
          </a:ln>
        </p:spPr>
      </p:cxnSp>
      <p:sp>
        <p:nvSpPr>
          <p:cNvPr id="146" name="Google Shape;146;p23"/>
          <p:cNvSpPr txBox="1"/>
          <p:nvPr/>
        </p:nvSpPr>
        <p:spPr>
          <a:xfrm>
            <a:off x="2369988" y="2233175"/>
            <a:ext cx="4404000" cy="6771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3200">
                <a:solidFill>
                  <a:schemeClr val="lt1"/>
                </a:solidFill>
                <a:latin typeface="Poppins ExtraBold"/>
                <a:ea typeface="Poppins ExtraBold"/>
                <a:cs typeface="Poppins ExtraBold"/>
                <a:sym typeface="Poppins ExtraBold"/>
              </a:rPr>
              <a:t>¡GRACIAS!</a:t>
            </a:r>
            <a:endParaRPr sz="3200">
              <a:solidFill>
                <a:schemeClr val="lt1"/>
              </a:solidFill>
              <a:latin typeface="Poppins ExtraBold"/>
              <a:ea typeface="Poppins ExtraBold"/>
              <a:cs typeface="Poppins ExtraBold"/>
              <a:sym typeface="Poppins ExtraBold"/>
            </a:endParaRPr>
          </a:p>
        </p:txBody>
      </p:sp>
      <p:pic>
        <p:nvPicPr>
          <p:cNvPr id="147" name="Google Shape;147;p23"/>
          <p:cNvPicPr preferRelativeResize="0"/>
          <p:nvPr/>
        </p:nvPicPr>
        <p:blipFill>
          <a:blip r:embed="rId4">
            <a:alphaModFix/>
          </a:blip>
          <a:stretch>
            <a:fillRect/>
          </a:stretch>
        </p:blipFill>
        <p:spPr>
          <a:xfrm>
            <a:off x="8252469" y="4297694"/>
            <a:ext cx="681050" cy="6810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