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Poppins"/>
      <p:regular r:id="rId11"/>
      <p:bold r:id="rId12"/>
      <p:italic r:id="rId13"/>
      <p:boldItalic r:id="rId14"/>
    </p:embeddedFont>
    <p:embeddedFont>
      <p:font typeface="Montserrat"/>
      <p:regular r:id="rId15"/>
      <p:bold r:id="rId16"/>
      <p:italic r:id="rId17"/>
      <p:boldItalic r:id="rId18"/>
    </p:embeddedFont>
    <p:embeddedFont>
      <p:font typeface="Poppins Medium"/>
      <p:regular r:id="rId19"/>
      <p:bold r:id="rId20"/>
      <p:italic r:id="rId21"/>
      <p:boldItalic r:id="rId22"/>
    </p:embeddedFont>
    <p:embeddedFont>
      <p:font typeface="Poppins Black"/>
      <p:bold r:id="rId23"/>
      <p:boldItalic r:id="rId24"/>
    </p:embeddedFont>
    <p:embeddedFont>
      <p:font typeface="Poppins ExtraBold"/>
      <p:bold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Medium-bold.fntdata"/><Relationship Id="rId22" Type="http://schemas.openxmlformats.org/officeDocument/2006/relationships/font" Target="fonts/PoppinsMedium-boldItalic.fntdata"/><Relationship Id="rId21" Type="http://schemas.openxmlformats.org/officeDocument/2006/relationships/font" Target="fonts/PoppinsMedium-italic.fntdata"/><Relationship Id="rId24" Type="http://schemas.openxmlformats.org/officeDocument/2006/relationships/font" Target="fonts/PoppinsBlack-boldItalic.fntdata"/><Relationship Id="rId23" Type="http://schemas.openxmlformats.org/officeDocument/2006/relationships/font" Target="fonts/PoppinsBlack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ExtraBold-boldItalic.fntdata"/><Relationship Id="rId25" Type="http://schemas.openxmlformats.org/officeDocument/2006/relationships/font" Target="fonts/PoppinsExtra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Poppins-regular.fntdata"/><Relationship Id="rId10" Type="http://schemas.openxmlformats.org/officeDocument/2006/relationships/slide" Target="slides/slide5.xml"/><Relationship Id="rId13" Type="http://schemas.openxmlformats.org/officeDocument/2006/relationships/font" Target="fonts/Poppins-italic.fntdata"/><Relationship Id="rId12" Type="http://schemas.openxmlformats.org/officeDocument/2006/relationships/font" Target="fonts/Poppins-bold.fntdata"/><Relationship Id="rId15" Type="http://schemas.openxmlformats.org/officeDocument/2006/relationships/font" Target="fonts/Montserrat-regular.fntdata"/><Relationship Id="rId14" Type="http://schemas.openxmlformats.org/officeDocument/2006/relationships/font" Target="fonts/Poppins-boldItalic.fntdata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19" Type="http://schemas.openxmlformats.org/officeDocument/2006/relationships/font" Target="fonts/PoppinsMedium-regular.fntdata"/><Relationship Id="rId18" Type="http://schemas.openxmlformats.org/officeDocument/2006/relationships/font" Target="fonts/Montserra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0fda5dde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0fda5dde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3bbd2e7d2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3bbd2e7d2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bbd2e7d28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3bbd2e7d28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3bbd2e7d28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3bbd2e7d28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40fda5dde1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40fda5dde1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3.xml"/><Relationship Id="rId4" Type="http://schemas.openxmlformats.org/officeDocument/2006/relationships/slide" Target="/ppt/slides/slide4.xml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7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slide" Target="/ppt/slides/slide2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slide" Target="/ppt/slides/slide2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 flipH="1">
            <a:off x="3939375" y="1200550"/>
            <a:ext cx="4800" cy="24573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5" name="Google Shape;55;p13"/>
          <p:cNvSpPr txBox="1"/>
          <p:nvPr/>
        </p:nvSpPr>
        <p:spPr>
          <a:xfrm>
            <a:off x="4219875" y="1733950"/>
            <a:ext cx="3566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Schools Priority </a:t>
            </a:r>
            <a:endParaRPr b="1" sz="3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219875" y="2335675"/>
            <a:ext cx="4260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Malta</a:t>
            </a:r>
            <a:endParaRPr sz="2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650" y="1933125"/>
            <a:ext cx="2902225" cy="898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9025" y="3136400"/>
            <a:ext cx="419100" cy="23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4449075" y="0"/>
            <a:ext cx="4695300" cy="516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415850" y="350150"/>
            <a:ext cx="262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ÍNDICE 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752450" y="1123525"/>
            <a:ext cx="32571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●"/>
            </a:pPr>
            <a:r>
              <a:rPr b="1"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Malta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Inglés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oppins"/>
              <a:buChar char="○"/>
            </a:pPr>
            <a:r>
              <a:rPr lang="en" sz="10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High Education 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6" name="Google Shape;66;p14"/>
          <p:cNvSpPr/>
          <p:nvPr/>
        </p:nvSpPr>
        <p:spPr>
          <a:xfrm rot="5400000">
            <a:off x="211121" y="605395"/>
            <a:ext cx="379286" cy="39362"/>
          </a:xfrm>
          <a:custGeom>
            <a:rect b="b" l="l" r="r" t="t"/>
            <a:pathLst>
              <a:path extrusionOk="0" h="92075" w="1149350">
                <a:moveTo>
                  <a:pt x="1106929" y="0"/>
                </a:moveTo>
                <a:lnTo>
                  <a:pt x="42354" y="0"/>
                </a:lnTo>
                <a:lnTo>
                  <a:pt x="25868" y="3328"/>
                </a:lnTo>
                <a:lnTo>
                  <a:pt x="12405" y="12405"/>
                </a:lnTo>
                <a:lnTo>
                  <a:pt x="3328" y="25868"/>
                </a:lnTo>
                <a:lnTo>
                  <a:pt x="0" y="42354"/>
                </a:lnTo>
                <a:lnTo>
                  <a:pt x="0" y="49569"/>
                </a:lnTo>
                <a:lnTo>
                  <a:pt x="3328" y="66055"/>
                </a:lnTo>
                <a:lnTo>
                  <a:pt x="12405" y="79518"/>
                </a:lnTo>
                <a:lnTo>
                  <a:pt x="25868" y="88595"/>
                </a:lnTo>
                <a:lnTo>
                  <a:pt x="42354" y="91923"/>
                </a:lnTo>
                <a:lnTo>
                  <a:pt x="1106929" y="91923"/>
                </a:lnTo>
                <a:lnTo>
                  <a:pt x="1123416" y="88595"/>
                </a:lnTo>
                <a:lnTo>
                  <a:pt x="1136878" y="79518"/>
                </a:lnTo>
                <a:lnTo>
                  <a:pt x="1145955" y="66055"/>
                </a:lnTo>
                <a:lnTo>
                  <a:pt x="1149284" y="49569"/>
                </a:lnTo>
                <a:lnTo>
                  <a:pt x="1149284" y="42354"/>
                </a:lnTo>
                <a:lnTo>
                  <a:pt x="1145955" y="25868"/>
                </a:lnTo>
                <a:lnTo>
                  <a:pt x="1136878" y="12405"/>
                </a:lnTo>
                <a:lnTo>
                  <a:pt x="1123416" y="3328"/>
                </a:lnTo>
                <a:lnTo>
                  <a:pt x="110692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 b="25382" l="0" r="0" t="21659"/>
          <a:stretch/>
        </p:blipFill>
        <p:spPr>
          <a:xfrm>
            <a:off x="4634850" y="2726450"/>
            <a:ext cx="4356750" cy="230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48275" y="3195475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84625" y="698000"/>
            <a:ext cx="419100" cy="23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460350" y="237875"/>
            <a:ext cx="5214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MALTA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 INGLÉS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76" name="Google Shape;76;p15"/>
          <p:cNvSpPr/>
          <p:nvPr/>
        </p:nvSpPr>
        <p:spPr>
          <a:xfrm>
            <a:off x="536546" y="614620"/>
            <a:ext cx="379285" cy="39362"/>
          </a:xfrm>
          <a:custGeom>
            <a:rect b="b" l="l" r="r" t="t"/>
            <a:pathLst>
              <a:path extrusionOk="0" h="92075" w="1149350">
                <a:moveTo>
                  <a:pt x="1106929" y="0"/>
                </a:moveTo>
                <a:lnTo>
                  <a:pt x="42354" y="0"/>
                </a:lnTo>
                <a:lnTo>
                  <a:pt x="25868" y="3328"/>
                </a:lnTo>
                <a:lnTo>
                  <a:pt x="12405" y="12405"/>
                </a:lnTo>
                <a:lnTo>
                  <a:pt x="3328" y="25868"/>
                </a:lnTo>
                <a:lnTo>
                  <a:pt x="0" y="42354"/>
                </a:lnTo>
                <a:lnTo>
                  <a:pt x="0" y="49569"/>
                </a:lnTo>
                <a:lnTo>
                  <a:pt x="3328" y="66055"/>
                </a:lnTo>
                <a:lnTo>
                  <a:pt x="12405" y="79518"/>
                </a:lnTo>
                <a:lnTo>
                  <a:pt x="25868" y="88595"/>
                </a:lnTo>
                <a:lnTo>
                  <a:pt x="42354" y="91923"/>
                </a:lnTo>
                <a:lnTo>
                  <a:pt x="1106929" y="91923"/>
                </a:lnTo>
                <a:lnTo>
                  <a:pt x="1123416" y="88595"/>
                </a:lnTo>
                <a:lnTo>
                  <a:pt x="1136878" y="79518"/>
                </a:lnTo>
                <a:lnTo>
                  <a:pt x="1145955" y="66055"/>
                </a:lnTo>
                <a:lnTo>
                  <a:pt x="1149284" y="49569"/>
                </a:lnTo>
                <a:lnTo>
                  <a:pt x="1149284" y="42354"/>
                </a:lnTo>
                <a:lnTo>
                  <a:pt x="1145955" y="25868"/>
                </a:lnTo>
                <a:lnTo>
                  <a:pt x="1136878" y="12405"/>
                </a:lnTo>
                <a:lnTo>
                  <a:pt x="1123416" y="3328"/>
                </a:lnTo>
                <a:lnTo>
                  <a:pt x="1106929" y="0"/>
                </a:lnTo>
                <a:close/>
              </a:path>
            </a:pathLst>
          </a:custGeom>
          <a:solidFill>
            <a:srgbClr val="FF576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77" name="Google Shape;77;p15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464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78" name="Google Shape;78;p15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1907976" y="1642800"/>
            <a:ext cx="2498700" cy="7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900"/>
              <a:buFont typeface="Poppins"/>
              <a:buChar char="●"/>
            </a:pPr>
            <a:r>
              <a:rPr lang="en" sz="10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EC Language Centre</a:t>
            </a:r>
            <a:endParaRPr sz="10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91666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Poppins"/>
              <a:buChar char="●"/>
            </a:pPr>
            <a:r>
              <a:rPr lang="en" sz="900">
                <a:solidFill>
                  <a:srgbClr val="6AA84F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ESE European School of English</a:t>
            </a:r>
            <a:endParaRPr sz="900">
              <a:solidFill>
                <a:srgbClr val="6AA84F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-292100" lvl="0" marL="457200" rtl="0" algn="l">
              <a:lnSpc>
                <a:spcPct val="191666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Poppins"/>
              <a:buChar char="●"/>
            </a:pPr>
            <a:r>
              <a:rPr lang="en" sz="10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Atlas Language School</a:t>
            </a:r>
            <a:endParaRPr sz="10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6754975" y="3902100"/>
            <a:ext cx="200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Gateway School of English in Malta</a:t>
            </a:r>
            <a:endParaRPr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1907975" y="2935875"/>
            <a:ext cx="2496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London School Commerce (LSC)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ACE English Malta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4465310" y="3902100"/>
            <a:ext cx="2180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International House Malta (IH)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4498204" y="2935875"/>
            <a:ext cx="2180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907975" y="3902100"/>
            <a:ext cx="249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English Path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4449000" y="1642800"/>
            <a:ext cx="2180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Malta Lingua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Atlas Language School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6725934" y="1642800"/>
            <a:ext cx="2007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900"/>
              <a:buFont typeface="Montserrat"/>
              <a:buChar char="●"/>
            </a:pPr>
            <a:r>
              <a:t/>
            </a:r>
            <a:endParaRPr sz="9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6726625" y="2935875"/>
            <a:ext cx="2073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EEC - ITIS</a:t>
            </a:r>
            <a:endParaRPr sz="10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9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Inlingua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785713" y="1115425"/>
            <a:ext cx="1353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" name="Google Shape;93;p15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94" name="Google Shape;94;p15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95" name="Google Shape;95;p15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96" name="Google Shape;96;p15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97" name="Google Shape;97;p15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4351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FF43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" name="Google Shape;99;p15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791550" y="39999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3" name="Google Shape;10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0567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/>
          <p:nvPr/>
        </p:nvSpPr>
        <p:spPr>
          <a:xfrm>
            <a:off x="460350" y="237875"/>
            <a:ext cx="67860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F46FC"/>
                </a:solidFill>
                <a:latin typeface="Poppins Black"/>
                <a:ea typeface="Poppins Black"/>
                <a:cs typeface="Poppins Black"/>
                <a:sym typeface="Poppins Black"/>
              </a:rPr>
              <a:t>MALTA </a:t>
            </a:r>
            <a:r>
              <a:rPr lang="en" sz="1800">
                <a:solidFill>
                  <a:srgbClr val="3F46F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 HIGH EDUCATION </a:t>
            </a:r>
            <a:endParaRPr sz="1800">
              <a:solidFill>
                <a:srgbClr val="3F46FC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0" y="945258"/>
            <a:ext cx="294275" cy="601275"/>
          </a:xfrm>
          <a:custGeom>
            <a:rect b="b" l="l" r="r" t="t"/>
            <a:pathLst>
              <a:path extrusionOk="0" h="1272539" w="636270">
                <a:moveTo>
                  <a:pt x="0" y="0"/>
                </a:moveTo>
                <a:lnTo>
                  <a:pt x="0" y="1272421"/>
                </a:lnTo>
                <a:lnTo>
                  <a:pt x="47481" y="1270676"/>
                </a:lnTo>
                <a:lnTo>
                  <a:pt x="94015" y="1265523"/>
                </a:lnTo>
                <a:lnTo>
                  <a:pt x="139477" y="1257085"/>
                </a:lnTo>
                <a:lnTo>
                  <a:pt x="183746" y="1245485"/>
                </a:lnTo>
                <a:lnTo>
                  <a:pt x="226698" y="1230846"/>
                </a:lnTo>
                <a:lnTo>
                  <a:pt x="268211" y="1213291"/>
                </a:lnTo>
                <a:lnTo>
                  <a:pt x="308160" y="1192943"/>
                </a:lnTo>
                <a:lnTo>
                  <a:pt x="346424" y="1169924"/>
                </a:lnTo>
                <a:lnTo>
                  <a:pt x="382879" y="1144359"/>
                </a:lnTo>
                <a:lnTo>
                  <a:pt x="417401" y="1116370"/>
                </a:lnTo>
                <a:lnTo>
                  <a:pt x="449869" y="1086080"/>
                </a:lnTo>
                <a:lnTo>
                  <a:pt x="480159" y="1053612"/>
                </a:lnTo>
                <a:lnTo>
                  <a:pt x="508148" y="1019090"/>
                </a:lnTo>
                <a:lnTo>
                  <a:pt x="533713" y="982635"/>
                </a:lnTo>
                <a:lnTo>
                  <a:pt x="556732" y="944371"/>
                </a:lnTo>
                <a:lnTo>
                  <a:pt x="577080" y="904422"/>
                </a:lnTo>
                <a:lnTo>
                  <a:pt x="594635" y="862909"/>
                </a:lnTo>
                <a:lnTo>
                  <a:pt x="609274" y="819957"/>
                </a:lnTo>
                <a:lnTo>
                  <a:pt x="620874" y="775688"/>
                </a:lnTo>
                <a:lnTo>
                  <a:pt x="629312" y="730226"/>
                </a:lnTo>
                <a:lnTo>
                  <a:pt x="634465" y="683692"/>
                </a:lnTo>
                <a:lnTo>
                  <a:pt x="636210" y="636210"/>
                </a:lnTo>
                <a:lnTo>
                  <a:pt x="634465" y="588729"/>
                </a:lnTo>
                <a:lnTo>
                  <a:pt x="629312" y="542195"/>
                </a:lnTo>
                <a:lnTo>
                  <a:pt x="620874" y="496733"/>
                </a:lnTo>
                <a:lnTo>
                  <a:pt x="609274" y="452464"/>
                </a:lnTo>
                <a:lnTo>
                  <a:pt x="594635" y="409512"/>
                </a:lnTo>
                <a:lnTo>
                  <a:pt x="577080" y="367999"/>
                </a:lnTo>
                <a:lnTo>
                  <a:pt x="556732" y="328050"/>
                </a:lnTo>
                <a:lnTo>
                  <a:pt x="533713" y="289786"/>
                </a:lnTo>
                <a:lnTo>
                  <a:pt x="508148" y="253331"/>
                </a:lnTo>
                <a:lnTo>
                  <a:pt x="480159" y="218809"/>
                </a:lnTo>
                <a:lnTo>
                  <a:pt x="449869" y="186341"/>
                </a:lnTo>
                <a:lnTo>
                  <a:pt x="417401" y="156051"/>
                </a:lnTo>
                <a:lnTo>
                  <a:pt x="382879" y="128062"/>
                </a:lnTo>
                <a:lnTo>
                  <a:pt x="346424" y="102497"/>
                </a:lnTo>
                <a:lnTo>
                  <a:pt x="308160" y="79478"/>
                </a:lnTo>
                <a:lnTo>
                  <a:pt x="268211" y="59130"/>
                </a:lnTo>
                <a:lnTo>
                  <a:pt x="226698" y="41575"/>
                </a:lnTo>
                <a:lnTo>
                  <a:pt x="183746" y="26936"/>
                </a:lnTo>
                <a:lnTo>
                  <a:pt x="139477" y="15336"/>
                </a:lnTo>
                <a:lnTo>
                  <a:pt x="94015" y="6898"/>
                </a:lnTo>
                <a:lnTo>
                  <a:pt x="47481" y="1745"/>
                </a:lnTo>
                <a:lnTo>
                  <a:pt x="0" y="0"/>
                </a:lnTo>
                <a:close/>
              </a:path>
            </a:pathLst>
          </a:custGeom>
          <a:solidFill>
            <a:srgbClr val="3F4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14" name="Google Shape;114;p16"/>
          <p:cNvSpPr/>
          <p:nvPr/>
        </p:nvSpPr>
        <p:spPr>
          <a:xfrm>
            <a:off x="536546" y="614620"/>
            <a:ext cx="379285" cy="39362"/>
          </a:xfrm>
          <a:custGeom>
            <a:rect b="b" l="l" r="r" t="t"/>
            <a:pathLst>
              <a:path extrusionOk="0" h="92075" w="1149350">
                <a:moveTo>
                  <a:pt x="1106929" y="0"/>
                </a:moveTo>
                <a:lnTo>
                  <a:pt x="42354" y="0"/>
                </a:lnTo>
                <a:lnTo>
                  <a:pt x="25868" y="3328"/>
                </a:lnTo>
                <a:lnTo>
                  <a:pt x="12405" y="12405"/>
                </a:lnTo>
                <a:lnTo>
                  <a:pt x="3328" y="25868"/>
                </a:lnTo>
                <a:lnTo>
                  <a:pt x="0" y="42354"/>
                </a:lnTo>
                <a:lnTo>
                  <a:pt x="0" y="49569"/>
                </a:lnTo>
                <a:lnTo>
                  <a:pt x="3328" y="66055"/>
                </a:lnTo>
                <a:lnTo>
                  <a:pt x="12405" y="79518"/>
                </a:lnTo>
                <a:lnTo>
                  <a:pt x="25868" y="88595"/>
                </a:lnTo>
                <a:lnTo>
                  <a:pt x="42354" y="91923"/>
                </a:lnTo>
                <a:lnTo>
                  <a:pt x="1106929" y="91923"/>
                </a:lnTo>
                <a:lnTo>
                  <a:pt x="1123416" y="88595"/>
                </a:lnTo>
                <a:lnTo>
                  <a:pt x="1136878" y="79518"/>
                </a:lnTo>
                <a:lnTo>
                  <a:pt x="1145955" y="66055"/>
                </a:lnTo>
                <a:lnTo>
                  <a:pt x="1149284" y="49569"/>
                </a:lnTo>
                <a:lnTo>
                  <a:pt x="1149284" y="42354"/>
                </a:lnTo>
                <a:lnTo>
                  <a:pt x="1145955" y="25868"/>
                </a:lnTo>
                <a:lnTo>
                  <a:pt x="1136878" y="12405"/>
                </a:lnTo>
                <a:lnTo>
                  <a:pt x="1123416" y="3328"/>
                </a:lnTo>
                <a:lnTo>
                  <a:pt x="1106929" y="0"/>
                </a:lnTo>
                <a:close/>
              </a:path>
            </a:pathLst>
          </a:custGeom>
          <a:solidFill>
            <a:srgbClr val="FF576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15" name="Google Shape;115;p16"/>
          <p:cNvSpPr/>
          <p:nvPr/>
        </p:nvSpPr>
        <p:spPr>
          <a:xfrm>
            <a:off x="0" y="5025227"/>
            <a:ext cx="9147366" cy="118170"/>
          </a:xfrm>
          <a:custGeom>
            <a:rect b="b" l="l" r="r" t="t"/>
            <a:pathLst>
              <a:path extrusionOk="0" h="259715" w="20104100">
                <a:moveTo>
                  <a:pt x="0" y="0"/>
                </a:moveTo>
                <a:lnTo>
                  <a:pt x="20104099" y="0"/>
                </a:lnTo>
                <a:lnTo>
                  <a:pt x="20104099" y="259259"/>
                </a:lnTo>
                <a:lnTo>
                  <a:pt x="0" y="259259"/>
                </a:lnTo>
                <a:lnTo>
                  <a:pt x="0" y="0"/>
                </a:lnTo>
                <a:close/>
              </a:path>
            </a:pathLst>
          </a:custGeom>
          <a:solidFill>
            <a:srgbClr val="3F46FC">
              <a:alpha val="4464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16" name="Google Shape;116;p16"/>
          <p:cNvSpPr/>
          <p:nvPr/>
        </p:nvSpPr>
        <p:spPr>
          <a:xfrm rot="-5400000">
            <a:off x="-735925" y="3186300"/>
            <a:ext cx="31686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PRESUPUESTO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" name="Google Shape;117;p16"/>
          <p:cNvSpPr/>
          <p:nvPr/>
        </p:nvSpPr>
        <p:spPr>
          <a:xfrm>
            <a:off x="2058350" y="723788"/>
            <a:ext cx="6591000" cy="225900"/>
          </a:xfrm>
          <a:prstGeom prst="roundRect">
            <a:avLst>
              <a:gd fmla="val 16667" name="adj"/>
            </a:avLst>
          </a:prstGeom>
          <a:solidFill>
            <a:srgbClr val="3F46F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PRIORIDAD GROWPRO </a:t>
            </a:r>
            <a:r>
              <a:rPr b="1"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761700" y="1080400"/>
            <a:ext cx="140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Calidad Alta</a:t>
            </a:r>
            <a:endParaRPr b="1" sz="7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Calidad Media</a:t>
            </a:r>
            <a:endParaRPr b="1" sz="7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Poppins"/>
              <a:buChar char="●"/>
            </a:pPr>
            <a:r>
              <a:rPr b="1" lang="en" sz="7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Calidad Baja</a:t>
            </a:r>
            <a:endParaRPr b="1" sz="7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9" name="Google Shape;11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900" y="1124550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274" y="1152550"/>
            <a:ext cx="507877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0750" y="1152550"/>
            <a:ext cx="507875" cy="50789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 txBox="1"/>
          <p:nvPr/>
        </p:nvSpPr>
        <p:spPr>
          <a:xfrm>
            <a:off x="252432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Primero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5030000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Segundo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7078475" y="87350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Tercero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791550" y="1789050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Alto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791550" y="3012075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791550" y="3999963"/>
            <a:ext cx="118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F46FC"/>
                </a:solidFill>
                <a:latin typeface="Poppins"/>
                <a:ea typeface="Poppins"/>
                <a:cs typeface="Poppins"/>
                <a:sym typeface="Poppins"/>
              </a:rPr>
              <a:t>Bajo</a:t>
            </a:r>
            <a:endParaRPr b="1" sz="1100">
              <a:solidFill>
                <a:srgbClr val="3F46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8" name="Google Shape;12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0025" y="2056712"/>
            <a:ext cx="545251" cy="54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62025" y="4541450"/>
            <a:ext cx="545251" cy="3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 rotWithShape="1">
          <a:blip r:embed="rId7">
            <a:alphaModFix/>
          </a:blip>
          <a:srcRect b="0" l="0" r="0" t="60992"/>
          <a:stretch/>
        </p:blipFill>
        <p:spPr>
          <a:xfrm>
            <a:off x="1196813" y="4291950"/>
            <a:ext cx="379276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6">
            <a:alphaModFix/>
          </a:blip>
          <a:srcRect b="0" l="0" r="0" t="37260"/>
          <a:stretch/>
        </p:blipFill>
        <p:spPr>
          <a:xfrm>
            <a:off x="1190037" y="3400662"/>
            <a:ext cx="545251" cy="342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6"/>
          <p:cNvCxnSpPr/>
          <p:nvPr/>
        </p:nvCxnSpPr>
        <p:spPr>
          <a:xfrm>
            <a:off x="2172200" y="2959275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33" name="Google Shape;133;p16"/>
          <p:cNvCxnSpPr/>
          <p:nvPr/>
        </p:nvCxnSpPr>
        <p:spPr>
          <a:xfrm>
            <a:off x="2125550" y="3901838"/>
            <a:ext cx="6456600" cy="135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16"/>
          <p:cNvCxnSpPr/>
          <p:nvPr/>
        </p:nvCxnSpPr>
        <p:spPr>
          <a:xfrm>
            <a:off x="4314975" y="1642800"/>
            <a:ext cx="22800" cy="30864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35" name="Google Shape;135;p16"/>
          <p:cNvCxnSpPr/>
          <p:nvPr/>
        </p:nvCxnSpPr>
        <p:spPr>
          <a:xfrm>
            <a:off x="6770425" y="1642800"/>
            <a:ext cx="44400" cy="31218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36" name="Google Shape;136;p16"/>
          <p:cNvSpPr txBox="1"/>
          <p:nvPr/>
        </p:nvSpPr>
        <p:spPr>
          <a:xfrm>
            <a:off x="2058351" y="1795200"/>
            <a:ext cx="2279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GBSB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GBS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6831175" y="39285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2058350" y="3012075"/>
            <a:ext cx="2277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EEC - ITIS</a:t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Montserrat"/>
              <a:buChar char="●"/>
            </a:pPr>
            <a:r>
              <a:rPr lang="en" sz="1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London School Commerce (LSC)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Poppins"/>
              <a:buChar char="●"/>
            </a:pPr>
            <a:r>
              <a:rPr lang="en" sz="10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ITS</a:t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16"/>
          <p:cNvSpPr txBox="1"/>
          <p:nvPr/>
        </p:nvSpPr>
        <p:spPr>
          <a:xfrm>
            <a:off x="4601700" y="3946350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4647447" y="3029925"/>
            <a:ext cx="202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16"/>
          <p:cNvSpPr txBox="1"/>
          <p:nvPr/>
        </p:nvSpPr>
        <p:spPr>
          <a:xfrm>
            <a:off x="4601705" y="1813050"/>
            <a:ext cx="202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16"/>
          <p:cNvSpPr txBox="1"/>
          <p:nvPr/>
        </p:nvSpPr>
        <p:spPr>
          <a:xfrm>
            <a:off x="6802134" y="1795200"/>
            <a:ext cx="200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16"/>
          <p:cNvSpPr txBox="1"/>
          <p:nvPr/>
        </p:nvSpPr>
        <p:spPr>
          <a:xfrm>
            <a:off x="6802825" y="3012075"/>
            <a:ext cx="207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E691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7648250" y="152800"/>
            <a:ext cx="1257600" cy="305400"/>
          </a:xfrm>
          <a:prstGeom prst="roundRect">
            <a:avLst>
              <a:gd fmla="val 16667" name="adj"/>
            </a:avLst>
          </a:prstGeom>
          <a:solidFill>
            <a:srgbClr val="FF5766"/>
          </a:solidFill>
          <a:ln cap="flat" cmpd="sng" w="9525">
            <a:solidFill>
              <a:srgbClr val="FF57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Back to index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46FC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7"/>
          <p:cNvSpPr txBox="1"/>
          <p:nvPr>
            <p:ph type="ctrTitle"/>
          </p:nvPr>
        </p:nvSpPr>
        <p:spPr>
          <a:xfrm>
            <a:off x="220183" y="729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3F46FC"/>
                </a:solidFill>
                <a:highlight>
                  <a:srgbClr val="FAFAFA"/>
                </a:highlight>
                <a:latin typeface="Poppins"/>
                <a:ea typeface="Poppins"/>
                <a:cs typeface="Poppins"/>
                <a:sym typeface="Poppins"/>
              </a:rPr>
              <a:t>Focus on sales,</a:t>
            </a:r>
            <a:r>
              <a:rPr lang="en" sz="3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we do the rest</a:t>
            </a:r>
            <a:endParaRPr sz="3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50" name="Google Shape;15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1181" y="4327082"/>
            <a:ext cx="1451125" cy="449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